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31" r:id="rId2"/>
    <p:sldId id="3363" r:id="rId3"/>
    <p:sldId id="3991" r:id="rId4"/>
    <p:sldId id="3992" r:id="rId5"/>
    <p:sldId id="3993" r:id="rId6"/>
    <p:sldId id="3994" r:id="rId7"/>
    <p:sldId id="4505" r:id="rId8"/>
    <p:sldId id="4506" r:id="rId9"/>
    <p:sldId id="4507" r:id="rId10"/>
    <p:sldId id="4508" r:id="rId11"/>
    <p:sldId id="4957" r:id="rId12"/>
    <p:sldId id="4958" r:id="rId13"/>
    <p:sldId id="4959" r:id="rId14"/>
    <p:sldId id="4960" r:id="rId15"/>
    <p:sldId id="4961" r:id="rId16"/>
    <p:sldId id="4962" r:id="rId17"/>
    <p:sldId id="4963" r:id="rId18"/>
    <p:sldId id="4964" r:id="rId19"/>
    <p:sldId id="4965" r:id="rId20"/>
    <p:sldId id="4966" r:id="rId21"/>
    <p:sldId id="4967" r:id="rId22"/>
    <p:sldId id="4968" r:id="rId23"/>
    <p:sldId id="4969" r:id="rId24"/>
    <p:sldId id="4970" r:id="rId25"/>
    <p:sldId id="4971" r:id="rId26"/>
    <p:sldId id="4972" r:id="rId27"/>
    <p:sldId id="4973" r:id="rId28"/>
    <p:sldId id="4974" r:id="rId29"/>
    <p:sldId id="4975" r:id="rId30"/>
    <p:sldId id="4976" r:id="rId31"/>
    <p:sldId id="4977" r:id="rId32"/>
    <p:sldId id="4978" r:id="rId33"/>
    <p:sldId id="3417" r:id="rId34"/>
    <p:sldId id="4023" r:id="rId35"/>
    <p:sldId id="3290" r:id="rId36"/>
    <p:sldId id="3292" r:id="rId37"/>
    <p:sldId id="4334" r:id="rId38"/>
    <p:sldId id="4335" r:id="rId39"/>
    <p:sldId id="3259" r:id="rId40"/>
    <p:sldId id="3297" r:id="rId41"/>
    <p:sldId id="3320" r:id="rId42"/>
    <p:sldId id="4336" r:id="rId43"/>
    <p:sldId id="4337" r:id="rId44"/>
    <p:sldId id="4338" r:id="rId45"/>
    <p:sldId id="3246" r:id="rId46"/>
    <p:sldId id="4979" r:id="rId47"/>
    <p:sldId id="3303" r:id="rId48"/>
    <p:sldId id="3338" r:id="rId49"/>
    <p:sldId id="4339" r:id="rId50"/>
    <p:sldId id="4340" r:id="rId51"/>
    <p:sldId id="4341" r:id="rId52"/>
    <p:sldId id="1378" r:id="rId53"/>
    <p:sldId id="4482" r:id="rId54"/>
    <p:sldId id="4342" r:id="rId55"/>
    <p:sldId id="4494" r:id="rId56"/>
    <p:sldId id="4496" r:id="rId57"/>
    <p:sldId id="4498" r:id="rId58"/>
    <p:sldId id="4497" r:id="rId59"/>
    <p:sldId id="3423" r:id="rId60"/>
    <p:sldId id="3408" r:id="rId61"/>
    <p:sldId id="3424" r:id="rId62"/>
    <p:sldId id="4246" r:id="rId63"/>
    <p:sldId id="4332" r:id="rId64"/>
    <p:sldId id="4333" r:id="rId65"/>
    <p:sldId id="4307" r:id="rId66"/>
    <p:sldId id="4483" r:id="rId67"/>
    <p:sldId id="3784" r:id="rId68"/>
    <p:sldId id="3785" r:id="rId69"/>
    <p:sldId id="3786" r:id="rId70"/>
    <p:sldId id="4980" r:id="rId71"/>
    <p:sldId id="3788" r:id="rId72"/>
    <p:sldId id="3789" r:id="rId73"/>
    <p:sldId id="3790" r:id="rId74"/>
    <p:sldId id="3791" r:id="rId75"/>
    <p:sldId id="3792" r:id="rId76"/>
    <p:sldId id="3793" r:id="rId77"/>
    <p:sldId id="3794" r:id="rId78"/>
    <p:sldId id="4981" r:id="rId79"/>
    <p:sldId id="4982" r:id="rId80"/>
    <p:sldId id="4983" r:id="rId81"/>
    <p:sldId id="4984" r:id="rId82"/>
    <p:sldId id="4985" r:id="rId83"/>
    <p:sldId id="4986" r:id="rId84"/>
    <p:sldId id="4987" r:id="rId85"/>
    <p:sldId id="4988" r:id="rId86"/>
    <p:sldId id="4989" r:id="rId87"/>
    <p:sldId id="4990" r:id="rId88"/>
    <p:sldId id="4991" r:id="rId89"/>
    <p:sldId id="4992" r:id="rId90"/>
    <p:sldId id="4993" r:id="rId91"/>
    <p:sldId id="3887" r:id="rId92"/>
    <p:sldId id="4499" r:id="rId93"/>
    <p:sldId id="4500" r:id="rId94"/>
    <p:sldId id="4501" r:id="rId95"/>
    <p:sldId id="4502" r:id="rId96"/>
    <p:sldId id="4503" r:id="rId97"/>
    <p:sldId id="4994" r:id="rId98"/>
    <p:sldId id="5250" r:id="rId99"/>
    <p:sldId id="5251" r:id="rId100"/>
    <p:sldId id="5252" r:id="rId101"/>
    <p:sldId id="3844" r:id="rId102"/>
    <p:sldId id="4330" r:id="rId103"/>
    <p:sldId id="4504" r:id="rId104"/>
    <p:sldId id="4380" r:id="rId105"/>
    <p:sldId id="4951" r:id="rId106"/>
    <p:sldId id="4952" r:id="rId107"/>
    <p:sldId id="4953" r:id="rId108"/>
    <p:sldId id="4954" r:id="rId109"/>
    <p:sldId id="5253" r:id="rId110"/>
    <p:sldId id="5254" r:id="rId111"/>
    <p:sldId id="3897" r:id="rId1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eenship of the Blessed Virgin Mary | St. Margaret Mary Church">
            <a:extLst>
              <a:ext uri="{FF2B5EF4-FFF2-40B4-BE49-F238E27FC236}">
                <a16:creationId xmlns:a16="http://schemas.microsoft.com/office/drawing/2014/main" id="{D44F361E-946F-18D8-272C-33F5CBE86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D0C7C2-97F2-10A0-AFAC-01F02CAA14D5}"/>
              </a:ext>
            </a:extLst>
          </p:cNvPr>
          <p:cNvSpPr txBox="1"/>
          <p:nvPr/>
        </p:nvSpPr>
        <p:spPr>
          <a:xfrm>
            <a:off x="0" y="5226424"/>
            <a:ext cx="121920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அரசியான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தூய கன்னி மரியா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005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44:10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பொன்னாலான பல வகை ஆடைகள் அணிந்து உன் வலப்புறம் நிற்கின்றாள் அரசி.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5003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நல்வாழ்வின் தீபங்களாய்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நாளெல்லாம் ஒளிர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நம்வாழ்வின் தேவைகளை தினம்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நல்லோர்க்கு இயேசு தந்திடுவார்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1466657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9382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அவன் இல்லம் தினம் வந்தால்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 ஒளியில் நிறைந்திடுமே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செய்யும் உள்ளங்களே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அருள் பெறும் இல்லங்களே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</p:txBody>
      </p:sp>
    </p:spTree>
    <p:extLst>
      <p:ext uri="{BB962C8B-B14F-4D97-AF65-F5344CB8AC3E}">
        <p14:creationId xmlns:p14="http://schemas.microsoft.com/office/powerpoint/2010/main" val="2956317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5003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இயேசுவோடு நாம் இணைந்தால்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 வாழ்வில் தோல்விக்கு இடமில்லையே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 செய்து நீ மகிழ்ந்தால்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ஒளி உனக்கு கிடைத்திடுமே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இங்கு மனுவானார்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வாழ்வினில் என்றும் குடிகொண்டார்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செய்யும் உள்ளங்களே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அருள் பெறும் இல்லங்களே (2)</a:t>
            </a:r>
          </a:p>
        </p:txBody>
      </p:sp>
    </p:spTree>
    <p:extLst>
      <p:ext uri="{BB962C8B-B14F-4D97-AF65-F5344CB8AC3E}">
        <p14:creationId xmlns:p14="http://schemas.microsoft.com/office/powerpoint/2010/main" val="71384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</p:txBody>
      </p:sp>
    </p:spTree>
    <p:extLst>
      <p:ext uri="{BB962C8B-B14F-4D97-AF65-F5344CB8AC3E}">
        <p14:creationId xmlns:p14="http://schemas.microsoft.com/office/powerpoint/2010/main" val="962608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05295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7669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5182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9302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6665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2980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9890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4981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707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3078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3622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9887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297785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131395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2318112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0685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உம்முடைய திருமகனின் அன்னையை எங்கள் அன்னையாகவும் அரசியாகவும் ஏற்படுத்தியுள்ளீரே; அதனால் நாங்கள் அவருடைய பரிந்துரையின் ஆதரவைப் பெற்று விண்ணரசில் உம் பிள்ளைகளுக்கு உரிய மாட்சியை அடைய அருள்வீராக.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ஓர் ஆண்மகவு நமக்குத் தரப்பட்டுள்ளார்.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 எசாயா நூலிலிருந்து வாசகம் 9: 2-4, 6-7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காரிருளில் நடந்துவந்த மக்கள் பேரொளியைக் கண்டார்கள்; சாவின் நிழல் சூழ்ந்துள்ள நாட்டில் குடியிருப்போர் மேல் சுடர் ஒளி உதித்துள்ளது. ஆண்டவரே! அந்த இனத்தாரைப் பல்கிப் பெருகச் செய்தீர்; அவர்கள் மகிழ்ச்சியை மிகுதிப்படுத்தினீர்; அறுவடை நாளில் மகிழ்ச்சியுறுவது போல் உம் திருமுன் அவர்கள் அகமகிழ்கிறார்கள்; கொள்ளைப் பொருளைப் பங்கிடும் போது அக்களிப்பது போல் களிகூர்கிறார்கள்.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செய்தது போல அவர்களுக்குச் சுமையாக இருந்த நுகத்தை நீர் உடைத்தெறிந்தீர். அவர்கள் தோளைப் புண்ணாக்கிய தடியைத் தகர்த்துப் போட்டீர்; அவர்களை ஒடுக்குவோரின் கொடுங்கோலை ஒடித்தெறிந்தீர்.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ஒரு குழந்தை நமக்குப் பிறந்துள்ளார்; ஓர் ஆண்மகவு நமக்குத் தரப்பட்டுள்ளார்; ஆட்சிப் பொறுப்பு அவர் தோள்மேல் இருக்கும்; அவர் திருப்பெயரோ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4338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ஆலோசகர், வலிமை மிகு இறைவன்,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அரசர்’ என்று அழைக்கப்படும்.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ஆட்சியின் உயர்வுக்கும் அமைதி நிலவும் அவரது அரசின் வளர்ச்சிக்கும் முடிவு இராது; தாவீதின் அரியணையில் அமர்ந்து தாவீதின் அரசை நிலைநாட்டுவார்;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நீதியோடும்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ஆட்சிபுரிந்து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நிலைபெயராது உறுதிப்படுத்துவார்;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ஆண்டவரது பேரார்வம் இதைச் செய்து நிறைவேற்றும்.</a:t>
            </a:r>
          </a:p>
        </p:txBody>
      </p:sp>
    </p:spTree>
    <p:extLst>
      <p:ext uri="{BB962C8B-B14F-4D97-AF65-F5344CB8AC3E}">
        <p14:creationId xmlns:p14="http://schemas.microsoft.com/office/powerpoint/2010/main" val="34441365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113: 1-2. 3-4. 5-6. 7-8 (பல்லவி: 2)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ஆண்டவரது பெயர் இப்பொழுதும் எப்பொழுதும் வாழ்த்தப் பெறுவதாக!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ஆண்டவரின் ஊழியர்களே, அவரைப் புகழுங்கள். அவரது பெயரைப் போற்றுங்கள்.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ஆண்டவரது பெயர் வாழ்த்தப் பெறுவதாக! இப்பொழுதும் எப்பொழுதும் வாழ்த்தப் பெறுவதாக!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ஆண்டவரது பெயர் இப்பொழுதும் எப்பொழுதும் வாழ்த்தப் பெறுவதாக!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கீழ்த்திசை முதல் மேற்றிசை வரை ஆண்டவரது பெயர் போற்றப்படுவதாக!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மக்களினங்கள் அனைத்திற்கும் ஆண்டவர் மேலானவர்; வானங்களையும் விட உயர்ந்தது அவரது மாட்சி.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ஆண்டவரது பெயர் இப்பொழுதும் எப்பொழுதும் வாழ்த்தப் பெறுவதாக!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07094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நம் கடவுளாகிய ஆண்டவருக்கு நிகர் யார்? அவர் போல வானளாவிய உயரத்தில் வீற்றிருப்பவர் யார்?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அவர் வானத்தையும் வையகத்தையும் குனிந்து பார்க்கின்றார்.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ஆண்டவரது பெயர் இப்பொழுதும் எப்பொழுதும் வாழ்த்தப் பெறுவதாக!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19150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ஏழைகளைத் தூசியிலிருந்து அவர் தூக்கி நிறுத்துகின்றார்; வறியவரைக் குப்பை மேட்டிலிருந்து கைதூக்கி விடுகின்றார்;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உயர்குடி மக்களிடையே - தம் மக்களுள் உயர்குடி மக்களிடையே - அவர்களை அமரச் செய்கின்றார்.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ஆண்டவரது பெயர் இப்பொழுதும் எப்பொழுதும் வாழ்த்தப் பெறுவதாக!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73373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 1: 28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அருள் நிறைந்த மரியே வாழ்க! ஆண்டவர் உம்மோடு இருக்கிறார். பெண்களுக்குள் நீர் ஆசி பெற்றவர்.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3315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கருவுற்று ஒரு மகனைப் பெறுவீர்.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லூக்கா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1: 26-38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ஆறாம் மாதத்தில் கபிரியேல் என்னும் வானதூதரைக் கடவுள் கலிலேயாவிலுள்ள நாசரேத்து என்னும் ஊரிலிருந்த ஒரு கன்னியிடம் அனுப்பினார். அவர் தாவீது குடும்பத்தினராகிய யோசேப்பு என்னும் பெயருடைய ஒருவருக்கு மண ஒப்பந்தமானவர். அவர் பெயர் மரியா.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 மரியாவுக்குத் தோன்றி, “அருள்மிகப் பெற்றவரே வாழ்க! ஆண்டவர் உம்மோடு இருக்கிறார்” என்றார். இவ்வார்த்தைகளைக் கேட்டு அவர் கலங்கி,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 எத்தகையதோ என்று எண்ணிக் கொண்டிருந்தார்.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 அவரைப் பார்த்து, “மரியா, அஞ்சவேண்டாம்; கடவுளின் அருளைக் கண்டடைந்துள்ளீர். இதோ, கருவுற்று ஒரு மகனைப் பெறுவீர்; அவருக்கு இயேசு என்னும் பெயரிடுவீர். அவர் பெரியவராயிருப்பார்; உன்னத கடவுளின் மகன் எனப்படுவார். அவருடைய தந்தை தாவீதின் அரியணையை ஆண்டவராகிய கடவுள் அவருக்கு அளிப்பார். அவர் யாக்கோபின் குடும்பத்தின் மீது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3242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ஆட்சி செலுத்துவார். அவருடைய ஆட்சிக்கு முடிவே இராது”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மரியா வானதூதரிடம், “இது எப்படி நிகழும்? நான் கன்னி ஆயிற்றே!”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 அவரிடம், “தூய ஆவி உம்மீது வரும். உன்னத கடவுளின் வல்லமை உம்மேல் நிழலிடும். ஆதலால் உம்மிடம் பிறக்கப் போகும் குழந்தை தூயது. அக்குழந்தை இறைமகன் எனப்படும். உம் உறவினராகிய எலிசபெத்தும்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80694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முதிர்ந்த வயதில் ஒரு மகனைக் கருத்தரித்திருக்கிறார். கருவுற இயலாதவர் என்று சொல்லப்பட்ட அவருக்கு இது ஆறாம் மாதம். ஏனெனில், கடவுளால் இயலாதது ஒன்றுமில்லை”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 மரியா, “நான் ஆண்டவரின் அடிமை; உம்சொற்படியே எனக்கு நிகழட்டும்” என்றார். அப்பொழுது வானதூதர் அவரை விட்டு அகன்றார்.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1483236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வாழ்வினை அர்ப்பணமாய்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தலைவனுன் பீடத்தில் காணிக்கையாய்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தகுதியில்லா என்னை உம் அன்பினால்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தயவுடன் ஏற்பாய் பலிப்பொருளாய்</a:t>
            </a:r>
          </a:p>
        </p:txBody>
      </p:sp>
    </p:spTree>
    <p:extLst>
      <p:ext uri="{BB962C8B-B14F-4D97-AF65-F5344CB8AC3E}">
        <p14:creationId xmlns:p14="http://schemas.microsoft.com/office/powerpoint/2010/main" val="27685631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442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உழைப்பின் பலனைப் படைத்திட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திருப்பதத்தில் எனை ஏற்க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அருள் துணை நம்பி வாழ்வினைத் தொடர்ந்திட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உவந்து நீர் ஏற்பீர் ஏழை என்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ஏற்பாய் நிலைக்கும் உறவாய்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இணைப்பாய் என் வாழ்வை இனிதாய்</a:t>
            </a:r>
          </a:p>
        </p:txBody>
      </p:sp>
    </p:spTree>
    <p:extLst>
      <p:ext uri="{BB962C8B-B14F-4D97-AF65-F5344CB8AC3E}">
        <p14:creationId xmlns:p14="http://schemas.microsoft.com/office/powerpoint/2010/main" val="11243729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வாழ்வினை அர்ப்பணமாய்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தலைவனுன் பீடத்தில் காணிக்கையாய்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தகுதியில்லா என்னை உம் அன்பினால்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தயவுடன் ஏற்பாய் பலிப்பொருளாய்</a:t>
            </a:r>
          </a:p>
        </p:txBody>
      </p:sp>
    </p:spTree>
    <p:extLst>
      <p:ext uri="{BB962C8B-B14F-4D97-AF65-F5344CB8AC3E}">
        <p14:creationId xmlns:p14="http://schemas.microsoft.com/office/powerpoint/2010/main" val="5177448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442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ஆறுதல் இன்றி வாழ்ந்திடும் வறியோர்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அடைந்திட அடியேனைத் தேர்ந்தீர்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அன்பதன் கொடைகளை அவனிக்கு அளித்திட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பலி என்னை அன்பாய் ஏற்பீர் –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ஏற்பாய் நிலைக்கும் உறவாய்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இணைப்பாய் என் வாழ்வை இனிதாய்</a:t>
            </a:r>
          </a:p>
        </p:txBody>
      </p:sp>
    </p:spTree>
    <p:extLst>
      <p:ext uri="{BB962C8B-B14F-4D97-AF65-F5344CB8AC3E}">
        <p14:creationId xmlns:p14="http://schemas.microsoft.com/office/powerpoint/2010/main" val="34531812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வாழ்வினை அர்ப்பணமாய்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தலைவனுன் பீடத்தில் காணிக்கையாய்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தகுதியில்லா என்னை உம் அன்பினால்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தயவுடன் ஏற்பாய் பலிப்பொருளாய்</a:t>
            </a:r>
          </a:p>
        </p:txBody>
      </p:sp>
    </p:spTree>
    <p:extLst>
      <p:ext uri="{BB962C8B-B14F-4D97-AF65-F5344CB8AC3E}">
        <p14:creationId xmlns:p14="http://schemas.microsoft.com/office/powerpoint/2010/main" val="27325966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புனித கன்னி மரியாவின் நினைவு நாளில் எங்கள் காணிக்கைகளை உமக்கு ஒப்புக்கொடுத்து உம்மை வேண்டுகின்றோம்: சிலுவையில் தம்மையே உமக்கு மாசற்ற பலியாக ஒப்புக்கொடுத்த கிறிஸ்துவின் மனித இயல்பு எங்களுக்குத் துணைபுரிவதாக.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அனைவரிலும் விளங்கும் மேன்மையைக் கண்டு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 வியப்புக்கு உரியவர் என அறிக்கையிடுவதும்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மிகச் சிறப்பாக, புனித கன்னி மரியாவை நினைவுகூரும் இன்று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நன்றி கலந்த புகழுரையால்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கனிவை ஏத்திப்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உலகெங்கும் அதன் இறுதி எல்லைவரை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அரும்பெரும் செயல்கள் பல புரிந்துள்ளீர்;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சிறப்பாக, உம் அடியாரின் தாழ்நிலையைக் கண்ணுற்று,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மனித மீட்பின் காரணராம் உம் திருமகன்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ஆண்டவர் இயேசு கிறிஸ்துவை எங்களுக்கு அளித்ததால்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இரக்கப் பெருக்கை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 காலங்களிலும் நீடிக்கச் செய்து வருகின்றீர்.</a:t>
            </a:r>
          </a:p>
        </p:txBody>
      </p:sp>
    </p:spTree>
    <p:extLst>
      <p:ext uri="{BB962C8B-B14F-4D97-AF65-F5344CB8AC3E}">
        <p14:creationId xmlns:p14="http://schemas.microsoft.com/office/powerpoint/2010/main" val="172148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வானதூதர்களின் அணிகள் வழிபடுகின்றன;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எக்காலத்தும் மகிழ்கின்றன;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 இறைஞ்சிப் புகழ்ந்து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அக்களிப்புடன்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194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4266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815953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45393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319619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1960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11722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764973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6857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9826342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63376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704377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8474444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5060631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8539480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768705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லூக் 1:45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உமக்குச் சொன்னவை நிறைவேறும் என்று நம்பிய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எந்தன் நாவிலாடும் பாடலாக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உந்தன் வான்புகழைப் பாட வரம் தா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மேன்மையால் பூமி எங்கும் புன்னகை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புகழ் பாடவே பொங்கி எழும் வல்லமை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மனமார வாழ்த்த எழும் இறையரசின் வைகறை</a:t>
            </a:r>
          </a:p>
        </p:txBody>
      </p:sp>
    </p:spTree>
    <p:extLst>
      <p:ext uri="{BB962C8B-B14F-4D97-AF65-F5344CB8AC3E}">
        <p14:creationId xmlns:p14="http://schemas.microsoft.com/office/powerpoint/2010/main" val="164276805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நான் எந்தன் வேலியாக என்னலம் கொண்டேன்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பூமி எங்கும் வாழும் தென்றலாகினாய்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ஒளி காண காண உள்ளம் மலர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வழிப் போகப் போக உறவு பெருக வேண்டுமே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 திருவே வாழ்வு உந்தன் கீதமாகவே - தேவா...</a:t>
            </a:r>
          </a:p>
        </p:txBody>
      </p:sp>
    </p:spTree>
    <p:extLst>
      <p:ext uri="{BB962C8B-B14F-4D97-AF65-F5344CB8AC3E}">
        <p14:creationId xmlns:p14="http://schemas.microsoft.com/office/powerpoint/2010/main" val="8183289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எந்தன் நாவிலாடும் பாடலாக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உந்தன் வான்புகழைப் பாட வரம் தா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மேன்மையால் பூமி எங்கும் புன்னகை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புகழ் பாடவே பொங்கி எழும் வல்லமை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மனமார வாழ்த்த எழும் இறையரசின் வைகறை</a:t>
            </a:r>
          </a:p>
        </p:txBody>
      </p:sp>
    </p:spTree>
    <p:extLst>
      <p:ext uri="{BB962C8B-B14F-4D97-AF65-F5344CB8AC3E}">
        <p14:creationId xmlns:p14="http://schemas.microsoft.com/office/powerpoint/2010/main" val="326049503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நான் சிறுகணம் எரியும் ஒளித்துகளானேன்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அதை ஏற்றி வைத்த ஒளிக் கடலானாய்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பணி செய்வதிலே எந்தன் ஆசை தீரவே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 தலை தியாகம் ஏற்கும் தீப வாழ்க்கை போலவே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 திருவே வாழ்வு உந்தன் கீதமாகவே - தேவா...</a:t>
            </a:r>
          </a:p>
        </p:txBody>
      </p:sp>
    </p:spTree>
    <p:extLst>
      <p:ext uri="{BB962C8B-B14F-4D97-AF65-F5344CB8AC3E}">
        <p14:creationId xmlns:p14="http://schemas.microsoft.com/office/powerpoint/2010/main" val="390545068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எந்தன் நாவிலாடும் பாடலாக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உந்தன் வான்புகழைப் பாட வரம் தா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மேன்மையால் பூமி எங்கும் புன்னகை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புகழ் பாடவே பொங்கி எழும் வல்லமை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மனமார வாழ்த்த எழும் இறையரசின் வைகறை</a:t>
            </a:r>
          </a:p>
        </p:txBody>
      </p:sp>
    </p:spTree>
    <p:extLst>
      <p:ext uri="{BB962C8B-B14F-4D97-AF65-F5344CB8AC3E}">
        <p14:creationId xmlns:p14="http://schemas.microsoft.com/office/powerpoint/2010/main" val="401195254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புனித கன்னி மரியாவின் நினைவை வணக்கத்துடன் கொண்டாடி உம்மை வேண்டுகின்றோம்: விண்ணக உணவை உட்கொண்ட நாங்கள் நிலையான விருந்திலும் பங்குபெறத்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3491</Words>
  <Application>Microsoft Office PowerPoint</Application>
  <PresentationFormat>Widescreen</PresentationFormat>
  <Paragraphs>438</Paragraphs>
  <Slides>111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2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39</cp:revision>
  <dcterms:created xsi:type="dcterms:W3CDTF">2022-07-13T11:51:49Z</dcterms:created>
  <dcterms:modified xsi:type="dcterms:W3CDTF">2024-07-31T02:37:29Z</dcterms:modified>
</cp:coreProperties>
</file>