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4487" r:id="rId2"/>
    <p:sldId id="3363" r:id="rId3"/>
    <p:sldId id="4653" r:id="rId4"/>
    <p:sldId id="4654" r:id="rId5"/>
    <p:sldId id="4320" r:id="rId6"/>
    <p:sldId id="4321" r:id="rId7"/>
    <p:sldId id="5251" r:id="rId8"/>
    <p:sldId id="5252" r:id="rId9"/>
    <p:sldId id="4957" r:id="rId10"/>
    <p:sldId id="4958" r:id="rId11"/>
    <p:sldId id="5253" r:id="rId12"/>
    <p:sldId id="5254" r:id="rId13"/>
    <p:sldId id="5255" r:id="rId14"/>
    <p:sldId id="5256" r:id="rId15"/>
    <p:sldId id="5257" r:id="rId16"/>
    <p:sldId id="5258" r:id="rId17"/>
    <p:sldId id="5259" r:id="rId18"/>
    <p:sldId id="5260" r:id="rId19"/>
    <p:sldId id="5261" r:id="rId20"/>
    <p:sldId id="5262" r:id="rId21"/>
    <p:sldId id="5263" r:id="rId22"/>
    <p:sldId id="5264" r:id="rId23"/>
    <p:sldId id="5265" r:id="rId24"/>
    <p:sldId id="5266" r:id="rId25"/>
    <p:sldId id="5267" r:id="rId26"/>
    <p:sldId id="5268" r:id="rId27"/>
    <p:sldId id="5269" r:id="rId28"/>
    <p:sldId id="5270" r:id="rId29"/>
    <p:sldId id="5271" r:id="rId30"/>
    <p:sldId id="4161" r:id="rId31"/>
    <p:sldId id="3417" r:id="rId32"/>
    <p:sldId id="3290" r:id="rId33"/>
    <p:sldId id="4489" r:id="rId34"/>
    <p:sldId id="4496" r:id="rId35"/>
    <p:sldId id="4517" r:id="rId36"/>
    <p:sldId id="4518" r:id="rId37"/>
    <p:sldId id="3259" r:id="rId38"/>
    <p:sldId id="3297" r:id="rId39"/>
    <p:sldId id="3320" r:id="rId40"/>
    <p:sldId id="4519" r:id="rId41"/>
    <p:sldId id="4520" r:id="rId42"/>
    <p:sldId id="3246" r:id="rId43"/>
    <p:sldId id="5272" r:id="rId44"/>
    <p:sldId id="3303" r:id="rId45"/>
    <p:sldId id="4495" r:id="rId46"/>
    <p:sldId id="4501" r:id="rId47"/>
    <p:sldId id="4502" r:id="rId48"/>
    <p:sldId id="1378" r:id="rId49"/>
    <p:sldId id="4482" r:id="rId50"/>
    <p:sldId id="3585" r:id="rId51"/>
    <p:sldId id="4576" r:id="rId52"/>
    <p:sldId id="4660" r:id="rId53"/>
    <p:sldId id="3423" r:id="rId54"/>
    <p:sldId id="3408" r:id="rId55"/>
    <p:sldId id="4324" r:id="rId56"/>
    <p:sldId id="4514" r:id="rId57"/>
    <p:sldId id="4515" r:id="rId58"/>
    <p:sldId id="4246" r:id="rId59"/>
    <p:sldId id="4287" r:id="rId60"/>
    <p:sldId id="4483" r:id="rId61"/>
    <p:sldId id="3784" r:id="rId62"/>
    <p:sldId id="3785" r:id="rId63"/>
    <p:sldId id="3786" r:id="rId64"/>
    <p:sldId id="4322" r:id="rId65"/>
    <p:sldId id="3788" r:id="rId66"/>
    <p:sldId id="3789" r:id="rId67"/>
    <p:sldId id="3790" r:id="rId68"/>
    <p:sldId id="3791" r:id="rId69"/>
    <p:sldId id="3792" r:id="rId70"/>
    <p:sldId id="3793" r:id="rId71"/>
    <p:sldId id="3794" r:id="rId72"/>
    <p:sldId id="3795" r:id="rId73"/>
    <p:sldId id="3796" r:id="rId74"/>
    <p:sldId id="3797" r:id="rId75"/>
    <p:sldId id="3798" r:id="rId76"/>
    <p:sldId id="3799" r:id="rId77"/>
    <p:sldId id="3800" r:id="rId78"/>
    <p:sldId id="3801" r:id="rId79"/>
    <p:sldId id="4294" r:id="rId80"/>
    <p:sldId id="4295" r:id="rId81"/>
    <p:sldId id="4139" r:id="rId82"/>
    <p:sldId id="3805" r:id="rId83"/>
    <p:sldId id="3806" r:id="rId84"/>
    <p:sldId id="3807" r:id="rId85"/>
    <p:sldId id="3887" r:id="rId86"/>
    <p:sldId id="4982" r:id="rId87"/>
    <p:sldId id="5250" r:id="rId88"/>
    <p:sldId id="4964" r:id="rId89"/>
    <p:sldId id="4965" r:id="rId90"/>
    <p:sldId id="3844" r:id="rId91"/>
    <p:sldId id="4326" r:id="rId92"/>
    <p:sldId id="4484" r:id="rId93"/>
    <p:sldId id="4951" r:id="rId94"/>
    <p:sldId id="4952" r:id="rId95"/>
    <p:sldId id="4953" r:id="rId96"/>
    <p:sldId id="4954" r:id="rId97"/>
    <p:sldId id="4966" r:id="rId98"/>
    <p:sldId id="4981" r:id="rId99"/>
    <p:sldId id="3897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31-Jul-24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3684497" y="1791796"/>
            <a:ext cx="857025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மாசில்லாக்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குழந்தைகள் –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மறைச்சாட்சியர்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5" name="Picture 2" descr="Homily for the Feast of the Holy Innocents - Catholic For Life">
            <a:extLst>
              <a:ext uri="{FF2B5EF4-FFF2-40B4-BE49-F238E27FC236}">
                <a16:creationId xmlns:a16="http://schemas.microsoft.com/office/drawing/2014/main" id="{349D912E-A425-1AB8-E556-8BA1AE43D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" y="969334"/>
            <a:ext cx="3958457" cy="4750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'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மாட்சி' என என்றும்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9513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737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829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3130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1695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1820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304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000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0045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0751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114000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970674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672453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651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மறைச்சாட்சியரான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வாய்மொழியால்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எடுத்துரைத்தார்கள்; நாங்கள் நாவினால்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இரத்தம்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5- 2: 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அவரிடமிருந்து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அறிவிக்கும் செய்தி இதுவே: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இருக்கிறார்; அவரிடம் இருள் என்பதே இல்லை.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கொண்டு, அவருடன் நமக்கு நட்புறவு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என்போமென்றால்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பொய்யராவோம்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வாழாதவராவோம்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நட்புறவு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இரத்தம்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பாவம் நம்மிடம் இல்லை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என்போமென்றால்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ஏமாற்றிக்கொள்வோம்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உண்மையும்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ஒப்புக்கொள்வோமென்றால்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மன்னித்து,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</a:t>
            </a:r>
          </a:p>
        </p:txBody>
      </p:sp>
    </p:spTree>
    <p:extLst>
      <p:ext uri="{BB962C8B-B14F-4D97-AF65-F5344CB8AC3E}">
        <p14:creationId xmlns:p14="http://schemas.microsoft.com/office/powerpoint/2010/main" val="3954799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பாவம் செய்யவில்லை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என்போமென்றால்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பொய்யராக்குவோம்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வார்த்தை நம்மிடம் இல்லை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 இதை நான் உங்களுக்கு எழுதுகிறேன்; ஆயினும் ஒருவர் பாவம் செய்ய நேர்ந்தால்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பேசுபவர் ஒருவர் நமக்கு இருக்கிறார்.</a:t>
            </a:r>
          </a:p>
        </p:txBody>
      </p:sp>
    </p:spTree>
    <p:extLst>
      <p:ext uri="{BB962C8B-B14F-4D97-AF65-F5344CB8AC3E}">
        <p14:creationId xmlns:p14="http://schemas.microsoft.com/office/powerpoint/2010/main" val="122737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கிறிஸ்து.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அவரே;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கழுவாய் அவரே.</a:t>
            </a:r>
          </a:p>
        </p:txBody>
      </p:sp>
    </p:spTree>
    <p:extLst>
      <p:ext uri="{BB962C8B-B14F-4D97-AF65-F5344CB8AC3E}">
        <p14:creationId xmlns:p14="http://schemas.microsoft.com/office/powerpoint/2010/main" val="601820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124: 2-3. 4-5. 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வேடர்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 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ஆண்டவர் நம் சார்பாக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இருந்திராவிடில்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நமக்கு எதிராக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அவர்களது சினம் நம்மேல்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மூண்டபோது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விழுங்கியிருப்பார்கள்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வேடர்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 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அப்பொழுது, வெள்ளம்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மூழ்கடித்திருக்கும்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பெருவெள்ளம்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புரண்டோடியிருக்கும்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கொந்தளிக்கும்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வேடர்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 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8893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நாம் தப்பிப்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துணை!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வேடர்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கண்ணியினின்று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 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60360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மறைச்சாட்சியரின்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வெண்குழுவும்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4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பெத்லகேமில்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கொன்றான்.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 13-18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தோன்றி, “நீர்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குழந்தையை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கொல்வதற்காகத்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தேடப்போகிறான்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அங்கேயே இருந்தார். இவ்வாறு,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மகனை அழைத்து வந்தேன்”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ஆண்டவர் உரைத்தது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ஞானிகள் தன்னை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ஏமாற்றியதை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சீற்றங்கொண்டான்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கேட்டறிந்ததற்கேற்பக்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பெத்லகேமிலும்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சுற்றுப்புறமெங்கும்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5558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உட்பட்டவையுமான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கொன்றான்.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ராமாவிலே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குரல் கேட்கிறது;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பேரழுகையுமாய்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இராகேல்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அழுதுகொண்டிருக்கிறார்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ஆறுதல் பெற அவர் மறுக்கிறார்; ஏனெனில் அவர் குழந்தைகள் அவரோடு இல்லை”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உரைத்தது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47078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அடியோர் யாம்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ஏற்பாய் ஆண்டவரே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பாவியென்றெம்மைப் பாராமல்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 தீமையை அடையாமல்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பரிகாரம் என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 எமை நீ மாற்றிடுவாய்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684524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அடியோர் யாம்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ஏற்பாய் ஆண்டவரே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உண்டு என்று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–2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31820686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அடியோர் யாம் தரும் காணிக்கையை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ஏற்பாய் ஆண்டவரே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வாழ்வுக்கு ஒருநாள் முடிவு உண்டு - விண்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எமக்கென்று எது உண்டு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அறிந்ததன் பயன் என்னவோ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அறிந்தவர் நீரல்லவோ</a:t>
            </a:r>
          </a:p>
        </p:txBody>
      </p:sp>
    </p:spTree>
    <p:extLst>
      <p:ext uri="{BB962C8B-B14F-4D97-AF65-F5344CB8AC3E}">
        <p14:creationId xmlns:p14="http://schemas.microsoft.com/office/powerpoint/2010/main" val="41314025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இவற்றால்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பருவத்தினரையும்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706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வாக்கு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வாயிலாக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வீசியது.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கண்கூடாய்க்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காண்கின்றோம்;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காணாதவை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ஆட்கொள்ளப்படுகின்றோம்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743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விலை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மீட்கப்பட்டவர்கள்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ஆட்டுக்குட்டி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வாய்மொழியால்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முன்னரே,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முடிசூட்டப்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5199</TotalTime>
  <Words>3064</Words>
  <Application>Microsoft Office PowerPoint</Application>
  <PresentationFormat>Widescreen</PresentationFormat>
  <Paragraphs>370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7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111</cp:revision>
  <dcterms:created xsi:type="dcterms:W3CDTF">2022-07-13T11:32:32Z</dcterms:created>
  <dcterms:modified xsi:type="dcterms:W3CDTF">2024-07-31T03:40:34Z</dcterms:modified>
</cp:coreProperties>
</file>