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94" r:id="rId2"/>
    <p:sldId id="3991" r:id="rId3"/>
    <p:sldId id="3992" r:id="rId4"/>
    <p:sldId id="3993" r:id="rId5"/>
    <p:sldId id="3994" r:id="rId6"/>
    <p:sldId id="4320" r:id="rId7"/>
    <p:sldId id="4321" r:id="rId8"/>
    <p:sldId id="3363" r:id="rId9"/>
    <p:sldId id="4229" r:id="rId10"/>
    <p:sldId id="4230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3417" r:id="rId32"/>
    <p:sldId id="4023" r:id="rId33"/>
    <p:sldId id="3290" r:id="rId34"/>
    <p:sldId id="3292" r:id="rId35"/>
    <p:sldId id="4896" r:id="rId36"/>
    <p:sldId id="3259" r:id="rId37"/>
    <p:sldId id="3297" r:id="rId38"/>
    <p:sldId id="3320" r:id="rId39"/>
    <p:sldId id="4904" r:id="rId40"/>
    <p:sldId id="4905" r:id="rId41"/>
    <p:sldId id="4906" r:id="rId42"/>
    <p:sldId id="3246" r:id="rId43"/>
    <p:sldId id="3260" r:id="rId44"/>
    <p:sldId id="3303" r:id="rId45"/>
    <p:sldId id="3338" r:id="rId46"/>
    <p:sldId id="4911" r:id="rId47"/>
    <p:sldId id="1378" r:id="rId48"/>
    <p:sldId id="4482" r:id="rId49"/>
    <p:sldId id="3590" r:id="rId50"/>
    <p:sldId id="3474" r:id="rId51"/>
    <p:sldId id="3475" r:id="rId52"/>
    <p:sldId id="3476" r:id="rId53"/>
    <p:sldId id="3477" r:id="rId54"/>
    <p:sldId id="3423" r:id="rId55"/>
    <p:sldId id="3408" r:id="rId56"/>
    <p:sldId id="3424" r:id="rId57"/>
    <p:sldId id="1470" r:id="rId58"/>
    <p:sldId id="4921" r:id="rId59"/>
    <p:sldId id="4922" r:id="rId60"/>
    <p:sldId id="4307" r:id="rId61"/>
    <p:sldId id="4483" r:id="rId62"/>
    <p:sldId id="3784" r:id="rId63"/>
    <p:sldId id="3785" r:id="rId64"/>
    <p:sldId id="3786" r:id="rId65"/>
    <p:sldId id="4322" r:id="rId66"/>
    <p:sldId id="3788" r:id="rId67"/>
    <p:sldId id="3789" r:id="rId68"/>
    <p:sldId id="3790" r:id="rId69"/>
    <p:sldId id="3791" r:id="rId70"/>
    <p:sldId id="3792" r:id="rId71"/>
    <p:sldId id="3793" r:id="rId72"/>
    <p:sldId id="3794" r:id="rId73"/>
    <p:sldId id="3795" r:id="rId74"/>
    <p:sldId id="3796" r:id="rId75"/>
    <p:sldId id="3797" r:id="rId76"/>
    <p:sldId id="3798" r:id="rId77"/>
    <p:sldId id="3799" r:id="rId78"/>
    <p:sldId id="3800" r:id="rId79"/>
    <p:sldId id="4323" r:id="rId80"/>
    <p:sldId id="4295" r:id="rId81"/>
    <p:sldId id="3802" r:id="rId82"/>
    <p:sldId id="4324" r:id="rId83"/>
    <p:sldId id="3805" r:id="rId84"/>
    <p:sldId id="3806" r:id="rId85"/>
    <p:sldId id="3807" r:id="rId86"/>
    <p:sldId id="4340" r:id="rId87"/>
    <p:sldId id="4239" r:id="rId88"/>
    <p:sldId id="4240" r:id="rId89"/>
    <p:sldId id="4241" r:id="rId90"/>
    <p:sldId id="4341" r:id="rId91"/>
    <p:sldId id="889" r:id="rId92"/>
    <p:sldId id="4285" r:id="rId93"/>
    <p:sldId id="3887" r:id="rId94"/>
    <p:sldId id="3844" r:id="rId95"/>
    <p:sldId id="4330" r:id="rId96"/>
    <p:sldId id="4484" r:id="rId97"/>
    <p:sldId id="4925" r:id="rId98"/>
    <p:sldId id="4926" r:id="rId99"/>
    <p:sldId id="4927" r:id="rId100"/>
    <p:sldId id="4147" r:id="rId101"/>
    <p:sldId id="3691" r:id="rId102"/>
    <p:sldId id="3692" r:id="rId103"/>
    <p:sldId id="3693" r:id="rId104"/>
    <p:sldId id="4218" r:id="rId105"/>
    <p:sldId id="4148" r:id="rId10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FAD2E4-C098-4FBB-B295-EAB15CD27188}"/>
              </a:ext>
            </a:extLst>
          </p:cNvPr>
          <p:cNvSpPr txBox="1"/>
          <p:nvPr/>
        </p:nvSpPr>
        <p:spPr>
          <a:xfrm>
            <a:off x="4899194" y="5119302"/>
            <a:ext cx="729280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மாலை</a:t>
            </a:r>
            <a:r>
              <a:rPr lang="en-IN" sz="3600" b="1" dirty="0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06: 30 </a:t>
            </a: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மணி</a:t>
            </a:r>
            <a:r>
              <a:rPr lang="en-IN" sz="3600" b="1" dirty="0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: </a:t>
            </a: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செபமாலை</a:t>
            </a:r>
            <a:endParaRPr lang="en-IN" sz="3600" b="1" dirty="0">
              <a:ln w="19050">
                <a:solidFill>
                  <a:schemeClr val="bg1">
                    <a:lumMod val="95000"/>
                  </a:schemeClr>
                </a:solidFill>
              </a:ln>
              <a:solidFill>
                <a:srgbClr val="2E0E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Guntalakesi" panose="00000400000000000000" pitchFamily="2" charset="0"/>
              <a:cs typeface="TAU_Elango_Guntalakesi" panose="000004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மாலை</a:t>
            </a:r>
            <a:r>
              <a:rPr lang="en-IN" sz="3600" b="1" dirty="0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07: 00 </a:t>
            </a: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மணி</a:t>
            </a:r>
            <a:r>
              <a:rPr lang="en-IN" sz="3600" b="1" dirty="0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: </a:t>
            </a:r>
            <a:r>
              <a:rPr lang="en-IN" sz="3600" b="1" dirty="0" err="1">
                <a:ln w="1905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2E0E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திருப்பலி</a:t>
            </a:r>
            <a:endParaRPr lang="en-IN" sz="3200" b="1" dirty="0">
              <a:ln w="19050">
                <a:solidFill>
                  <a:schemeClr val="bg1">
                    <a:lumMod val="95000"/>
                  </a:schemeClr>
                </a:solidFill>
              </a:ln>
              <a:solidFill>
                <a:srgbClr val="2E0E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Guntalakesi" panose="00000400000000000000" pitchFamily="2" charset="0"/>
              <a:cs typeface="TAU_Elango_Guntalakesi" panose="00000400000000000000" pitchFamily="2" charset="0"/>
            </a:endParaRPr>
          </a:p>
        </p:txBody>
      </p:sp>
      <p:pic>
        <p:nvPicPr>
          <p:cNvPr id="1028" name="Picture 4" descr="Guardian Angels: 7 Interesting Facts - Taylor Marshall">
            <a:extLst>
              <a:ext uri="{FF2B5EF4-FFF2-40B4-BE49-F238E27FC236}">
                <a16:creationId xmlns:a16="http://schemas.microsoft.com/office/drawing/2014/main" id="{B94552A5-499B-F48E-7358-52418762D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85496"/>
            <a:ext cx="4899195" cy="6087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805082" y="0"/>
            <a:ext cx="749660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திருப்பலி (நேரலை)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தூய காவல்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தூதர்கள்</a:t>
            </a:r>
            <a:endParaRPr lang="ta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நினைவு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நல்வாழ்வின் தீபங்களாய்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ஒளிர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நம்வாழ்வின் தேவைகளை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நல்லோர்க்கு இயேசு தந்திடுவார்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4666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9382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அவன் இல்லம் தினம் வந்தால்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 ஒளியில் நிறைந்திடுமே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2956317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இயேசுவோடு நாம் இணைந்தால்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வாழ்வில் தோல்விக்கு இடமில்லையே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 செய்து நீ மகிழ்ந்தால்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ஒளி உனக்கு கிடைத்திடுமே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இங்கு மனுவானார்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வாழ்வினில் என்றும் குடிகொண்டார்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</a:p>
        </p:txBody>
      </p:sp>
    </p:spTree>
    <p:extLst>
      <p:ext uri="{BB962C8B-B14F-4D97-AF65-F5344CB8AC3E}">
        <p14:creationId xmlns:p14="http://schemas.microsoft.com/office/powerpoint/2010/main" val="7138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96260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காண்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தானி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3:58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அனைவருமே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என்றென்றும்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ஏத்திப்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போற்றுங்கள்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சொல்லற்கரிய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பராமரிப்பினால்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அருள்காவலைப்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அவர்களுடைய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தூதர் உனக்கு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r>
              <a:rPr lang="en-GB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GB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20-23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இதோ நான் உனக்கு முன்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எச்சரிக்கையாயிரு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சொற்கேட்டு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உன் குற்றங்களை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என்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 நீ அவர் சொல் கேட்டு நடந்தால், நான் சொல்வது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பகைவர்க்குப்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ஆவேன். ஏனெனில், என் தூதர் உனக்கு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5705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91: 1-2. 3-4. 5-6. 10-11 (பல்லவி: 11)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பாதுகாப்பில் வாழ்பவர்,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புகலிடம்; என் அரண்; நான் நம்பியிருக்கும் இறைவன்’ என்று உரைப்பார்.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ஏனெனில்,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கொன்றழிக்கும்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அரவணைப்பார்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இறக்கைகளின்கீழ்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புகலிடம்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486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கொள்ளைநோய்க்கும்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நண்பகலில்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தாக்கும் கொடிய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995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ஆகவே, தீங்கு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நீர்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1569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103: 21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இருக்கின்றார்கள்.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1-5, 10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மிகப் பெரியவர் யார்?”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ஒரு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அவர்கள் நடுவில் நிறுத்தி,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மனந்திரும்பிச்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ஆகாவிட்டால்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தாழ்த்திக்கொள்பவரே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மிகப் பெரியவர்.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 சிறு பிள்ளை ஒன்றை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கொள்பவர்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இச்சிறியோருள்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 வேண்டாம்;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இருக்கின்றார்கள்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6669324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அவர்களுடைய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அருள்காவலால்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இடர்களிலிருந்து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குறைவின்றிப்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படுகின்றது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மேம்படுத்த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சேருகின்றன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பல்வேறு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அலங்கரிக்கப்பட்டுச்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விளங்குவதால்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அளவுகடந்த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மாண்புடையவர்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1099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குரலாய்ப்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068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2746874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காலத்தின் குரல்தனில் தேவா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 ஓசை கேட்கின்றது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 அந்தமும் ஆகினாய்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மழலையின் சிரிப்பில் உன்னெழில் வதனம்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மலர்ந்திடும் மண்ணிலே</a:t>
            </a:r>
          </a:p>
        </p:txBody>
      </p:sp>
    </p:spTree>
    <p:extLst>
      <p:ext uri="{BB962C8B-B14F-4D97-AF65-F5344CB8AC3E}">
        <p14:creationId xmlns:p14="http://schemas.microsoft.com/office/powerpoint/2010/main" val="2335904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8394288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ஏழையின் வியர்வையில் இறைவா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 தியாகம் தொடர்கின்றது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சமத்துவம் எம்மில் வாழ்ந்திட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 கரங்கள் ஒன்றென இணைவது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விடியலின் ஆரம்பம்</a:t>
            </a:r>
          </a:p>
        </p:txBody>
      </p:sp>
    </p:spTree>
    <p:extLst>
      <p:ext uri="{BB962C8B-B14F-4D97-AF65-F5344CB8AC3E}">
        <p14:creationId xmlns:p14="http://schemas.microsoft.com/office/powerpoint/2010/main" val="27834138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4843454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அழைத்தருளும்.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கட்டளையிட்டருளும்.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 எக்காலமும்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137:1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இசைப்பேன்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இத்துணை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வழிநடத்துவீராக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6218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700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3155</Words>
  <Application>Microsoft Office PowerPoint</Application>
  <PresentationFormat>Widescreen</PresentationFormat>
  <Paragraphs>398</Paragraphs>
  <Slides>105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5" baseType="lpstr">
      <vt:lpstr>Arial Unicode MS</vt:lpstr>
      <vt:lpstr>Arial</vt:lpstr>
      <vt:lpstr>Bamini</vt:lpstr>
      <vt:lpstr>Calibri</vt:lpstr>
      <vt:lpstr>Calibri Light</vt:lpstr>
      <vt:lpstr>Latha</vt:lpstr>
      <vt:lpstr>TAU_Elango_Guntalakesi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78</cp:revision>
  <dcterms:created xsi:type="dcterms:W3CDTF">2022-07-13T11:51:49Z</dcterms:created>
  <dcterms:modified xsi:type="dcterms:W3CDTF">2023-10-02T12:31:55Z</dcterms:modified>
</cp:coreProperties>
</file>