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251" r:id="rId2"/>
    <p:sldId id="3363" r:id="rId3"/>
    <p:sldId id="4708" r:id="rId4"/>
    <p:sldId id="4837" r:id="rId5"/>
    <p:sldId id="4838" r:id="rId6"/>
    <p:sldId id="4839" r:id="rId7"/>
    <p:sldId id="4840" r:id="rId8"/>
    <p:sldId id="337" r:id="rId9"/>
    <p:sldId id="3583" r:id="rId10"/>
    <p:sldId id="4229" r:id="rId11"/>
    <p:sldId id="4230" r:id="rId12"/>
    <p:sldId id="1326" r:id="rId13"/>
    <p:sldId id="1327" r:id="rId14"/>
    <p:sldId id="4956" r:id="rId15"/>
    <p:sldId id="4957" r:id="rId16"/>
    <p:sldId id="3416" r:id="rId17"/>
    <p:sldId id="362" r:id="rId18"/>
    <p:sldId id="4274" r:id="rId19"/>
    <p:sldId id="4275" r:id="rId20"/>
    <p:sldId id="4276" r:id="rId21"/>
    <p:sldId id="4277" r:id="rId22"/>
    <p:sldId id="3321" r:id="rId23"/>
    <p:sldId id="3323" r:id="rId24"/>
    <p:sldId id="3324" r:id="rId25"/>
    <p:sldId id="3325" r:id="rId26"/>
    <p:sldId id="4316" r:id="rId27"/>
    <p:sldId id="4317" r:id="rId28"/>
    <p:sldId id="4318" r:id="rId29"/>
    <p:sldId id="4319" r:id="rId30"/>
    <p:sldId id="4271" r:id="rId31"/>
    <p:sldId id="4272" r:id="rId32"/>
    <p:sldId id="4273" r:id="rId33"/>
    <p:sldId id="4161" r:id="rId34"/>
    <p:sldId id="3417" r:id="rId35"/>
    <p:sldId id="4023" r:id="rId36"/>
    <p:sldId id="3290" r:id="rId37"/>
    <p:sldId id="3292" r:id="rId38"/>
    <p:sldId id="5253" r:id="rId39"/>
    <p:sldId id="5254" r:id="rId40"/>
    <p:sldId id="3259" r:id="rId41"/>
    <p:sldId id="3297" r:id="rId42"/>
    <p:sldId id="3320" r:id="rId43"/>
    <p:sldId id="5255" r:id="rId44"/>
    <p:sldId id="5256" r:id="rId45"/>
    <p:sldId id="3850" r:id="rId46"/>
    <p:sldId id="3851" r:id="rId47"/>
    <p:sldId id="5257" r:id="rId48"/>
    <p:sldId id="3853" r:id="rId49"/>
    <p:sldId id="3246" r:id="rId50"/>
    <p:sldId id="4485" r:id="rId51"/>
    <p:sldId id="3303" r:id="rId52"/>
    <p:sldId id="3338" r:id="rId53"/>
    <p:sldId id="5258" r:id="rId54"/>
    <p:sldId id="5259" r:id="rId55"/>
    <p:sldId id="5260" r:id="rId56"/>
    <p:sldId id="1378" r:id="rId57"/>
    <p:sldId id="4482" r:id="rId58"/>
    <p:sldId id="5252" r:id="rId59"/>
    <p:sldId id="3635" r:id="rId60"/>
    <p:sldId id="4244" r:id="rId61"/>
    <p:sldId id="4245" r:id="rId62"/>
    <p:sldId id="3649" r:id="rId63"/>
    <p:sldId id="1106" r:id="rId64"/>
    <p:sldId id="4278" r:id="rId65"/>
    <p:sldId id="4279" r:id="rId66"/>
    <p:sldId id="4280" r:id="rId67"/>
    <p:sldId id="4281" r:id="rId68"/>
    <p:sldId id="4283" r:id="rId69"/>
    <p:sldId id="4284" r:id="rId70"/>
    <p:sldId id="4282" r:id="rId71"/>
    <p:sldId id="3590" r:id="rId72"/>
    <p:sldId id="3474" r:id="rId73"/>
    <p:sldId id="3475" r:id="rId74"/>
    <p:sldId id="3476" r:id="rId75"/>
    <p:sldId id="3477" r:id="rId76"/>
    <p:sldId id="3423" r:id="rId77"/>
    <p:sldId id="3408" r:id="rId78"/>
    <p:sldId id="4324" r:id="rId79"/>
    <p:sldId id="1470" r:id="rId80"/>
    <p:sldId id="1472" r:id="rId81"/>
    <p:sldId id="4249" r:id="rId82"/>
    <p:sldId id="4286" r:id="rId83"/>
    <p:sldId id="4483" r:id="rId84"/>
    <p:sldId id="3784" r:id="rId85"/>
    <p:sldId id="3785" r:id="rId86"/>
    <p:sldId id="3786" r:id="rId87"/>
    <p:sldId id="3787" r:id="rId88"/>
    <p:sldId id="3788" r:id="rId89"/>
    <p:sldId id="3789" r:id="rId90"/>
    <p:sldId id="3790" r:id="rId91"/>
    <p:sldId id="3791" r:id="rId92"/>
    <p:sldId id="3792" r:id="rId93"/>
    <p:sldId id="3793" r:id="rId94"/>
    <p:sldId id="3794" r:id="rId95"/>
    <p:sldId id="3795" r:id="rId96"/>
    <p:sldId id="3796" r:id="rId97"/>
    <p:sldId id="3797" r:id="rId98"/>
    <p:sldId id="3798" r:id="rId99"/>
    <p:sldId id="3799" r:id="rId100"/>
    <p:sldId id="3800" r:id="rId101"/>
    <p:sldId id="3801" r:id="rId102"/>
    <p:sldId id="4294" r:id="rId103"/>
    <p:sldId id="4295" r:id="rId104"/>
    <p:sldId id="4139" r:id="rId105"/>
    <p:sldId id="3805" r:id="rId106"/>
    <p:sldId id="3806" r:id="rId107"/>
    <p:sldId id="3807" r:id="rId108"/>
    <p:sldId id="3887" r:id="rId109"/>
    <p:sldId id="4665" r:id="rId110"/>
    <p:sldId id="4666" r:id="rId111"/>
    <p:sldId id="4667" r:id="rId112"/>
    <p:sldId id="4668" r:id="rId113"/>
    <p:sldId id="4669" r:id="rId114"/>
    <p:sldId id="4982" r:id="rId115"/>
    <p:sldId id="5250" r:id="rId116"/>
    <p:sldId id="889" r:id="rId117"/>
    <p:sldId id="4285" r:id="rId118"/>
    <p:sldId id="3844" r:id="rId119"/>
    <p:sldId id="4326" r:id="rId120"/>
    <p:sldId id="4484" r:id="rId121"/>
    <p:sldId id="4703" r:id="rId122"/>
    <p:sldId id="4704" r:id="rId123"/>
    <p:sldId id="4705" r:id="rId124"/>
    <p:sldId id="4706" r:id="rId125"/>
    <p:sldId id="4707" r:id="rId126"/>
    <p:sldId id="4147" r:id="rId127"/>
    <p:sldId id="3691" r:id="rId128"/>
    <p:sldId id="3692" r:id="rId129"/>
    <p:sldId id="3693" r:id="rId130"/>
    <p:sldId id="4958" r:id="rId131"/>
    <p:sldId id="4981" r:id="rId132"/>
    <p:sldId id="3897" r:id="rId1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presProps" Target="pres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viewProps" Target="view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435A-A3C2-8EED-42F6-8F5F67F14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2DC178-8A5D-F131-042B-A6587F641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E5337-7D81-FB72-E0E9-12C8B2F1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B5838-6E59-3052-EFA8-C145A1D9F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C2CE6-F211-9C00-94D0-2E05D0D5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4079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4435F-1982-6D7C-1F16-0AC32A05D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9C1F0-DD70-7E4F-4F19-9D1439794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924CA-D495-9947-EBF4-50E36966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467E9-26F4-B672-6A0C-F6188DF9F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757D8-9BE6-658A-CFCF-41704D68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173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C952-1ADC-EBBA-7A2F-D5A8D322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5D364-D47D-2B76-CC55-79A6079FC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28BB0-D910-6CE1-AFBF-B022F4DD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4328-430A-43C2-C135-B214BD88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6AD06-2642-E02E-7F49-C544C206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374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858F2-9716-6F81-7AAC-CB2367CA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64027-79C7-7FF8-241B-5541CC000D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553C8-0517-0CB7-77A4-BF50BEFB0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CAB295-F463-68CB-50EF-5A5E74C47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EBB5F-B28D-8BAF-56D3-C0FC4711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FB3EA-3396-C722-47E4-8F3AF0E39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71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7C8BA-27B1-3263-EF11-E3D90161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7D60C-C66F-EFB4-E4E1-B61CC8A96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DE45B-4699-734E-3987-71842FD5E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43973-113A-2600-154B-FB53F382D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8F1E5D-B6F5-ECF0-F742-E0EB02F37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AC4EBF-4D5A-B9CF-6119-48788EE1A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857519-38C5-42C0-1B64-8AAF2C717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4F03EA-CEA5-D2C5-FC71-64E6307B8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97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1228F-D49D-CC4F-C5A4-86269DF61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4F32D1-C1AD-6763-402B-402921D28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84A601-89FA-C5EF-57A1-9CBACC981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E7035-2A74-13FB-BA94-CA6EE8A9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66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82BC81-9039-76C8-5CC4-370897A65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068F1-F7F1-BF94-C32B-92BE7095D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11A16-1361-1BF8-86FF-26068E602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8719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14E1-209E-A170-CD2F-7893CBA7E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F47FA-A75D-4334-66F9-03A49BA39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BA3A7-6D69-5C07-CD0E-DDC235395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4A3EC-7DE1-D60A-A766-4FBC851B2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C7E86-7679-96ED-7D09-FF1743002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9AF6D-7661-214A-CAD0-5E72E295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425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22B80-462A-C45B-FB74-BB9EB9C6F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2F955F-4735-EC14-0495-98E2AD9BC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FD074-1A54-25EE-698F-8A7E9CEBE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02376D-54E7-6A79-2F97-81F2F4F08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BD23C-0DA4-6D04-60AF-9B9F817B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E9E30-CEF0-BA0E-ED15-1B97BB71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06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82B79-EB81-E687-AE75-622EDFAA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6370F5-CB4D-78C5-00B8-077EAAAFD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5CFB-14C1-1C9B-4BCB-4F955B67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BD436-FE93-B6EB-BFFB-9A0F80F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C400C-FA93-B4B6-33D9-9B01A289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558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E3A294-9208-1B74-BD7E-6A087C272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111F79-9969-B307-2E35-34831033B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E1C2B-5F87-A64E-2D5C-9BF7B5C0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DA2F1-B962-8BC1-24EE-9941D9A10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6FDE4-5707-AF6E-6C85-EC8D27AE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C7C1C1-3682-B68A-7D31-E1CAC4661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D3184-8DF7-7CF0-D314-8FFCB970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B5D12-64FA-A572-66D0-FD30E772E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2C391-06FD-4420-92D2-B2B04BF11890}" type="datetimeFigureOut">
              <a:rPr lang="en-IN" smtClean="0"/>
              <a:t>30-07-2024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F4CEC-3EC5-2D37-783F-4A534EAD2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71E76-D852-1548-BB0B-022C6E281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822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THE LENTEN SIGNIFICANCE OF THE TRANSFIGURATION OF THE LORD – Fr Bonnie  Inspirations">
            <a:extLst>
              <a:ext uri="{FF2B5EF4-FFF2-40B4-BE49-F238E27FC236}">
                <a16:creationId xmlns:a16="http://schemas.microsoft.com/office/drawing/2014/main" id="{2BADA5F2-52DE-8308-0B2B-D6DA1562B0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4" r="5817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2EABBDB-FAEB-9884-BA8C-E0D1E6E903BE}"/>
              </a:ext>
            </a:extLst>
          </p:cNvPr>
          <p:cNvSpPr txBox="1"/>
          <p:nvPr/>
        </p:nvSpPr>
        <p:spPr>
          <a:xfrm>
            <a:off x="0" y="4796118"/>
            <a:ext cx="1219200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ஆண்டவரின்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தோற்றமாற்றம்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விழா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B</a:t>
            </a:r>
          </a:p>
        </p:txBody>
      </p:sp>
    </p:spTree>
    <p:extLst>
      <p:ext uri="{BB962C8B-B14F-4D97-AF65-F5344CB8AC3E}">
        <p14:creationId xmlns:p14="http://schemas.microsoft.com/office/powerpoint/2010/main" val="18727572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5259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17:5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ஒளிமயமான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மைந்தர்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இவர் பொருட்டு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பூரிப்படைகிறேன்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 தந்தையின் குரல் கேட்டது.</a:t>
            </a:r>
          </a:p>
        </p:txBody>
      </p:sp>
    </p:spTree>
    <p:extLst>
      <p:ext uri="{BB962C8B-B14F-4D97-AF65-F5344CB8AC3E}">
        <p14:creationId xmlns:p14="http://schemas.microsoft.com/office/powerpoint/2010/main" val="553327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6715"/>
            <a:ext cx="12192000" cy="4984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இறையாட்சி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மலரவேண்டும்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புதுவாழ்வு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புலரவேண்டும்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வார்த்தை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மனுவாக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இங்கு நீதி நிலைக்க வேண்டும்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நிலைமாறுமா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கரம்சேருமா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வலுவாகுமா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துயர்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மாறுமா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நிலைமாறுமே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கரம்சேருமே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வலுவாகுமே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துயர்மாறுமே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விண்ணும்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மண்ணும்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சேரும் நாட்கள்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விரைவில் நாம்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காண்போம்</a:t>
            </a:r>
            <a:endParaRPr lang="ta-IN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3098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649844"/>
            <a:ext cx="12192000" cy="4984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தேனும்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பொழிந்திடுமே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கானான்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கனவு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பலித்திடுமே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பாறை தண்ணீர்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சுரந்திடுமே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மன்னா நமது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தரைவிழுமே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பாலை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நிலங்கள்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யாவும் இங்கு பசுமை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நிறங்கள்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ஆகும்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விண்ணும்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மண்ணும்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சேரும் நாட்கள்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விரைவில் நாம்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காண்போம்</a:t>
            </a:r>
            <a:endParaRPr lang="ta-IN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14376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6715"/>
            <a:ext cx="12192000" cy="4984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இறையாட்சி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மலரவேண்டும்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புதுவாழ்வு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புலரவேண்டும்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வார்த்தை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மனுவாக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இங்கு நீதி நிலைக்க வேண்டும்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நிலைமாறுமா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கரம்சேருமா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வலுவாகுமா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துயர்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மாறுமா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நிலைமாறுமே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கரம்சேருமே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வலுவாகுமே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துயர்மாறுமே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விண்ணும்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மண்ணும்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சேரும் நாட்கள்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விரைவில் நாம்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காண்போம்</a:t>
            </a:r>
            <a:endParaRPr lang="ta-IN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0628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சிங்கமும்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கன்றும்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தோழமையில்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சிறுவர்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நட்பில்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பாம்பருகில்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வேலும்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ஏர்முனையில்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துமுக்கிகள்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பூப்பொழிவில்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பாடும்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யாவும் இனி பாசம்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நிறைந்ததாகும்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(2)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விண்ணும்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மண்ணும்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சேரும் நாட்கள்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விரைவில் நாம்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காண்போம்</a:t>
            </a:r>
            <a:endParaRPr lang="ta-IN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49974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36715"/>
            <a:ext cx="12192000" cy="4984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இறையாட்சி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மலரவேண்டும்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புதுவாழ்வு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புலரவேண்டும்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வார்த்தை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மனுவாக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இங்கு நீதி நிலைக்க வேண்டும் - 2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நிலைமாறுமா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கரம்சேருமா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வலுவாகுமா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துயர்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மாறுமா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நிலைமாறுமே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கரம்சேருமே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வலுவாகுமே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துயர்மாறுமே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விண்ணும்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மண்ணும்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சேரும் நாட்கள்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விரைவில் நாம்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mini" pitchFamily="2" charset="0"/>
                <a:ea typeface="Arial Unicode MS" pitchFamily="34" charset="-128"/>
                <a:cs typeface="Arial Unicode MS" pitchFamily="34" charset="-128"/>
              </a:rPr>
              <a:t>காண்போம்</a:t>
            </a:r>
            <a:endParaRPr lang="ta-IN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mini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211025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064474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5209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57277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02473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5606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தோற்ற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மாற்றத்தின்போது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மூதாதையரின்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சாட்சியத்தால்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பேருண்மைகளை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உறுதிப்படுத்தினீரே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மக்கள் எல்லாரும்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பிள்ளைகளாகும்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நிறைவான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பேற்றினைப்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வியத்தகு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முறையில்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முன்னறிவித்தீர்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60970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அடியார்களாகிய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குரலுக்குச்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செவிசாய்த்து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அவரோடு உடன் உரிமையாளர் ஆகும்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தகுதியை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அடைவோமாக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என்றென்றும் வாழ்ந்து ஆட்சி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ஆடை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வெண்பனி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 இருந்தது.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தானியேல்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7: 9-10, 13-14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பார்த்துக்கொண்டிருக்கையில்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அமைக்கப்பட்டன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தொன்மை வாய்ந்தவர் அங்கு அமர்ந்தார்; அவருடைய ஆடை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வெண்பனி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போலவும், அவரது தலைமுடி தூய பஞ்சு போலவும் இருந்தன; அவருடைய அரியணை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தீக்கொழுந்துகளாயும்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அதன் சக்கரங்கள் எரி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நெருப்பாயும்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இருந்தன.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முன்னிலையிலிருந்து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நெருப்பாலான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ஓடை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பாய்ந்தோடி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வந்தது;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பல்லாயிரம்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பணி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பல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கோடிப்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நின்றார்கள்; நீதிமன்றம் தீர்ப்பு வழங்க அமர்ந்தது; நூல்கள் திறந்து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வைக்கப்பட்டன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கண்ட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காட்சியாவது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மேகங்களின் மீது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மானிடமகனைப்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போன்ற ஒருவர்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இதோ! தொன்மை வாய்ந்தவர் அருகில் அவர் வந்தார்;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கொண்டுவரப்பட்டார்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ஆட்சியுரிமையும்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அரசும்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அவருக்குக்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280195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கொடுக்கப்பட்டன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எல்லா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இனத்தாரும்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நாட்டினரும்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மொழியினரும்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 வழிபட வேண்டும்; அவரது ஆட்சியுரிமை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என்றுமுளதாகும்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அதற்கு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அவரது அரசு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அழிந்துபோகாது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3232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97: 1-2. 5-6. 9 (பல்லவி: 9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a, 1a)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உலகனைத்தையும்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ஆளும்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உன்னதராம்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ஆட்சி செய்கின்றார்.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ஆண்டவர் ஆட்சி செய்கின்றார்; பூவுலகம்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திரளான தீவு நாடுகள்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களிகூர்வனவாக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மேகமும்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காரிருளும்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சூழ்ந்துள்ளன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நேர்மையும்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அடித்தளம்.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உலகனைத்தையும்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ஆளும்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உன்னதராம்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ஆட்சி செய்கின்றார்.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 ஆண்டவர் முன்னிலையில்,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அனைத்துலகின்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தலைவர் முன்னிலையில்,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மெழுகென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உருகுகின்றன.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அவரது நீதியை அறிவிக்கின்றன; அனைத்து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மக்களினங்களும்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காண்கின்றன.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உலகனைத்தையும்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ஆளும்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உன்னதராம்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ஆட்சி செய்கின்றார்.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91938892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 ஏனெனில்,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தெய்வங்கள்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அனைத்திற்கும்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மேலானவர்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உலகனைத்தையும்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ஆளும்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உன்னதராம்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ஆட்சி செய்கின்றார்.</a:t>
            </a:r>
          </a:p>
        </p:txBody>
      </p:sp>
    </p:spTree>
    <p:extLst>
      <p:ext uri="{BB962C8B-B14F-4D97-AF65-F5344CB8AC3E}">
        <p14:creationId xmlns:p14="http://schemas.microsoft.com/office/powerpoint/2010/main" val="263249637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இரண்டாம் வாசகம்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இக்குரலொலியை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நாங்களே கேட்டோம்.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பேதுரு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இரண்டாம்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திருமுகத்திலிருந்து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1: 16-19</a:t>
            </a:r>
          </a:p>
        </p:txBody>
      </p:sp>
    </p:spTree>
    <p:extLst>
      <p:ext uri="{BB962C8B-B14F-4D97-AF65-F5344CB8AC3E}">
        <p14:creationId xmlns:p14="http://schemas.microsoft.com/office/powerpoint/2010/main" val="395948691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ஆண்டவர்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தெரிவித்தபோது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சூழ்ச்சியாகப்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புனைந்த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ஆதாரமாகக்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 பேசவில்லை. நாங்கள்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மாண்பை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நேரில்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கண்டவர்கள்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“என்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மைந்தர்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இவர் பொருட்டு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பூரிப்படைகிறேன்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அவரைப் பற்றிய குரல்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ஒலித்தபோது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6200577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மதிப்பும்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தூய மலையில் அவரோடு இருந்தபோது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இக்குரலொலியை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நாங்களே கேட்டோம்.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கூறியது இன்னும்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உறுதியாயிற்று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கூறியதை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கருத்திற்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நல்லது; ஏனெனில் பொழுது புலர்ந்து விடிவெள்ளி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தோன்றும் வரை அது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இருண்ட இடத்தில் ஒளிரும்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விளக்கைப்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போன்றது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539387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13852765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17: 5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மைந்தர்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இவர் பொருட்டு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பூரிப்படைகிறேன்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421756157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மாற்கு</a:t>
            </a:r>
            <a:r>
              <a:rPr lang="en-US" sz="28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84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மைந்தர்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9: 2-9</a:t>
            </a:r>
          </a:p>
        </p:txBody>
      </p:sp>
    </p:spTree>
    <p:extLst>
      <p:ext uri="{BB962C8B-B14F-4D97-AF65-F5344CB8AC3E}">
        <p14:creationId xmlns:p14="http://schemas.microsoft.com/office/powerpoint/2010/main" val="98708030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பேதுருவையும்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யாக்கோபையும்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அழைத்து, ஓர் உயர்ந்த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மலைக்கு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அவர்களை மட்டும்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தனிமையாகக்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கூட்டிக்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 போனார். அங்கே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தோற்றம்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அவருடைய ஆடைகள் இவ்வுலகில்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சலவைக்காரரும்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முடியாத அளவுக்கு வெள்ளை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வெளேரென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ஒளிவீசின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அப்போது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எலியாவும்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54345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இருவரும்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உரையாடிக்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கொண்டிருந்தார்கள்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பேதுரு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பார்த்து,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ரபி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நாம் இங்கேயே இருப்பது நல்லது.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மோசேக்கு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எலியாவுக்கு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ஒன்றுமாக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மூன்று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கூடாரங்களை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அமைப்போம்” என்றார். தாம் சொல்வது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என்னவென்று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தெரியவில்லை. ஏனெனில் அவர்கள் மிகுந்த அச்சம்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கொண்டிருந்தார்கள்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2861362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அப்போது ஒரு மேகம் வந்து அவர்கள்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நிழலிட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மேகத்தினின்று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“என்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அன்பார்ந்த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மைந்தர்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ஒரு குரல் ஒலித்தது. உடனடியாக அவர்கள் சுற்றுமுற்றும் பார்த்தார்கள். தங்கள் அருகில்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ஒருவரைத்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தவிர வேறு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எவரையும்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காணவில்லை.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மலையிலிருந்து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இறங்கி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வந்துகொண்டிருந்த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மானிடமகன்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இறந்து உயிர்த்தெழும் வரை,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1095086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எவருக்கும்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எடுத்துரைக்கக்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கூடாது”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1959899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442433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353449"/>
            <a:ext cx="12192000" cy="2151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இவ்விழா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ஞாயிற்றுக்கிழமை அன்று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கொண்டாடப்பட்டால்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"நம்பிக்கை அறிக்கை"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சொல்லப்படும்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66434234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விண்ணையும் மண்ணையும் படைத்தவராம்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கடவுள் ஒருவர்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தந்தை, மகன், தூய ஆவியராய்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ஒன்றாய் வாழ்வோரை நம்புகிறேன்.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தூய ஆவியின் வல்லமையால்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இறைமகன் நமக்காய் மனிதரானார்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மரியிடம் பிறந்தவராம்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 உறுதியாய் நம்புகிறேன்</a:t>
            </a:r>
          </a:p>
        </p:txBody>
      </p:sp>
    </p:spTree>
    <p:extLst>
      <p:ext uri="{BB962C8B-B14F-4D97-AF65-F5344CB8AC3E}">
        <p14:creationId xmlns:p14="http://schemas.microsoft.com/office/powerpoint/2010/main" val="385827834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பிலாத்துவின் ஆட்சியில் பாடுபட்டார்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இறந்து அடக்கப்பட்டார்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 நாளில் உயிர்த்தெழுந்தார்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இறப்பின் மீதே வெற்றி கொண்டார்.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 விண்ணகம் வாழும் தந்தையிடம்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அரியணைக் கொண்டு இருக்கின்றார்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உலகம் முடியும் காலத்திலே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நடுவராய் திரும்பவும் வந்திடுவார்</a:t>
            </a:r>
          </a:p>
        </p:txBody>
      </p:sp>
    </p:spTree>
    <p:extLst>
      <p:ext uri="{BB962C8B-B14F-4D97-AF65-F5344CB8AC3E}">
        <p14:creationId xmlns:p14="http://schemas.microsoft.com/office/powerpoint/2010/main" val="224721076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 தூய ஆவியாரை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பாரினில் அவர் துணை வேண்டுகிறேன்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 மன்னிப்பில் தூய்மை பெற்று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பரிகார வாழ்வில் நிலைத்திடுவேன்.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6. திரு அவை உரைப்பதை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புனிதர்கள் உறவை நம்புகிறேன்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 உயிர்ப்பை நிலைவாழ்வை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உறுதியுடனே நம்புகிறேன் - ஆமென்</a:t>
            </a:r>
          </a:p>
        </p:txBody>
      </p:sp>
    </p:spTree>
    <p:extLst>
      <p:ext uri="{BB962C8B-B14F-4D97-AF65-F5344CB8AC3E}">
        <p14:creationId xmlns:p14="http://schemas.microsoft.com/office/powerpoint/2010/main" val="427099276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36528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நிசேயா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கான்ஸ்தாந்திநோபுள்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கடவுளை நம்புகின்றேன்.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 மண்ணகமும்,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காண்பவை காணாதவை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படைத்த எல்லாம் வல்ல தந்தை அவரே.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ஒரே மகனாய் உதித்த ஒரே ஆண்டவர்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கிறிஸ்துவை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காலங்களுக்கெல்லாம் முன்பே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தந்தையிடமிருந்து பிறந்தார்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கடவுளினின்று கடவுளாக,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ஒளியினின்று ஒளியாக,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கடவுளினின்று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86231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உண்மைக் கடவுளாக உதித்தவர்.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உதித்தவர்,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உண்டாகப்பட்டவர் அல்லர்.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தந்தையோடு ஒரே பொருளானவர்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வழியாகவே யாவும் படைக்கப்பட்டன.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மனிதர் நமக்காகவும்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நம் மீட்புக்காகவும்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விண்ணகம் இருந்து இறங்கினார்.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கன்னி மரியாவிடம் உடல் எடுத்து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மனிதர் ஆனார்.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நமக்காகப்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பொந்தியு பிலாத்தின் அதிகாரத்தில்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அறையப்பட்டுப்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3324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 அடக்கம் செய்யப்பட்டார்.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மறைநூல்களின்படி மூன்றாம் நாள் உயிர்த்தெழுந்தார்.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 எழுந்தருளி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வல்ல 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வலப்பக்கம் வீற்றிருக்கின்றார்.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வாழ்வோரையும் இறந்தோரையும் தீர்ப்பிட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மாட்சியுடன் மீண்டும் வர இருக்கின்றார்.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அவரது ஆட்சிக்கு முடிவு இராது.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தந்தையிடமிருந்தும் மகனிடமிருந்தும்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புறப்படும்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ஆண்டவரும் உயிர் அளிப்பவருமான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ஆவியாரை 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5772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தந்தையோடும் மகனோடும் ஒன்றாக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ஆராதனையும் மாட்சியும் பெறுகின்றார்.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இறைவாக்கினர்கள் வாயிலாகப் பேசியவர் இவரே.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கத்தோலிக்க,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திருத்தூதர் வழிவரும் திரு அவையை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 மன்னிப்புக்கான ஒரே திருமுழுக்கை ஏற்றுக்கொள்கின்றேன்.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இறந்தோரின் உயிர்ப்பையும்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வரவிருக்கும் மறு உலக வாழ்வையும் எதிர்பார்க்கின்றேன்.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58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32989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திருத்தூதர்களின்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</a:t>
            </a:r>
            <a:r>
              <a:rPr lang="en-US" alt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மண்ணகத்தையும்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கருவுற்று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மரியாவிடமிருந்து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பொந்தியு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பிலாத்தின்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அறையப்பட்டு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அடக்கம்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செய்யப்பட்டார்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பாதாளத்தில்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இறங்கி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337502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9299"/>
            <a:ext cx="12192000" cy="7116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மூன்றாம்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நாள்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இறந்தோரிடமிருந்து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உயிர்த்தெழுந்தார்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விண்ணகத்துக்கு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தந்தையாகிய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வலப்பக்கத்தில்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வீற்றிருக்கிறார்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அங்கிருந்து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இறந்தோருக்கும்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தீர்ப்பு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வழங்க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வருவார்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கத்தோலிக்கத்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அவையை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உறவு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/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உடலின்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நம்புகின்றேன்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</a:t>
            </a:r>
            <a:r>
              <a:rPr lang="en-IN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590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589280" y="1108159"/>
            <a:ext cx="6786880" cy="43858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வல்ல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இறைவா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மன்றாட்டைக்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கேட்டருளும்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1128"/>
            <a:ext cx="3830320" cy="549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25613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 மலராய்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அர்ச்சனை ஆக்கினேன் என்னை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மணமில்லாத மலரானாலும் இதழ்வாடியே போனாலும்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வேள்வியில் சேர்த்துக்கொள்வாய்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ஜோதியில் நிறைவு கொள்வேன் ஆ</a:t>
            </a:r>
          </a:p>
        </p:txBody>
      </p:sp>
    </p:spTree>
    <p:extLst>
      <p:ext uri="{BB962C8B-B14F-4D97-AF65-F5344CB8AC3E}">
        <p14:creationId xmlns:p14="http://schemas.microsoft.com/office/powerpoint/2010/main" val="373408579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கோதுமை மணியாய் மடிந்து - என்னை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வெண்ணிற அப்பமாய் தந்தேன்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என்னுடல் உன்னுடலாகிடவே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உன்னுடலாய் நான் மாறிடவே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தந்தேனே என்னை கனிவுடன் ஏற்பாயே ஆ</a:t>
            </a:r>
          </a:p>
        </p:txBody>
      </p:sp>
    </p:spTree>
    <p:extLst>
      <p:ext uri="{BB962C8B-B14F-4D97-AF65-F5344CB8AC3E}">
        <p14:creationId xmlns:p14="http://schemas.microsoft.com/office/powerpoint/2010/main" val="138609501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 மலராய்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அர்ச்சனை ஆக்கினேன் என்னை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மணமில்லாத மலரானாலும் இதழ்வாடியே போனாலும்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வேள்வியில் சேர்த்துக்கொள்வாய்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ஜோதியில் நிறைவு கொள்வேன் ஆ</a:t>
            </a:r>
          </a:p>
        </p:txBody>
      </p:sp>
    </p:spTree>
    <p:extLst>
      <p:ext uri="{BB962C8B-B14F-4D97-AF65-F5344CB8AC3E}">
        <p14:creationId xmlns:p14="http://schemas.microsoft.com/office/powerpoint/2010/main" val="124947637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விதியென்னும் சகதியில் சாய்ந்தேன் - புவி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அதிபதி உன் திட்டம் மறந்தேன் (2)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மதியில்லாதவன் ஆனாலும் விழியிழந்தே நான் போனாலும்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சுதியுடன் சேர்த்துக்கொள்வாய்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கவியுடன் பாட்டிசைப்பேன் -2</a:t>
            </a:r>
          </a:p>
        </p:txBody>
      </p:sp>
    </p:spTree>
    <p:extLst>
      <p:ext uri="{BB962C8B-B14F-4D97-AF65-F5344CB8AC3E}">
        <p14:creationId xmlns:p14="http://schemas.microsoft.com/office/powerpoint/2010/main" val="414889093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3207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அர்ப்பண மலராய் வந்தேன்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அர்ச்சனை ஆக்கினேன் என்னை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மணமில்லாத மலரானாலும் இதழ்வாடியே போனாலும்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வேள்வியில் சேர்த்துக்கொள்வாய் - அந்த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ஜோதியில் நிறைவு கொள்வேன் ஆ</a:t>
            </a:r>
          </a:p>
        </p:txBody>
      </p:sp>
    </p:spTree>
    <p:extLst>
      <p:ext uri="{BB962C8B-B14F-4D97-AF65-F5344CB8AC3E}">
        <p14:creationId xmlns:p14="http://schemas.microsoft.com/office/powerpoint/2010/main" val="290888362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தோற்ற மாற்ற விழாவில்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ப்புக்கொடுக்கும்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புனிதப்படுத்து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பேரொளியால்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மாசுகளிலிருந்து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தூய்மைப்படுத்துவீராக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4667010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4723680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தாம் தேர்ந்தெடுத்த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சாட்சிகள்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முன்பாகத்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வெளிப்படுத்தினார்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பொதுவான மனித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வடிவைத்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தாங்கிய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பேரொளியால்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துலங்கச்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செய்தார்.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உள்ளங்களிலிருந்து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இடறலை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அகற்றினார்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தலையாகிய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தம்மிடம்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வியத்தகு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முறையில்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நிகழ்ந்தது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 அவை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முழுவதிலும்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நிறைவேறும்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0480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என்பதைத்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தெளிவாக்கினார்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ஆற்றல் மிகுந்த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விண்ணவரோடு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இம்மண்ணுலகில்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இடையறாது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ஆர்ப்பரித்துச்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1531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797282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26577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979274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6032271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1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3:2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தோன்றும்போது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நாமும் அவரைப் போல இருப்போம்;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அவர் இருப்பது போல நாம்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காண்போம்.</a:t>
            </a:r>
          </a:p>
        </p:txBody>
      </p:sp>
    </p:spTree>
    <p:extLst>
      <p:ext uri="{BB962C8B-B14F-4D97-AF65-F5344CB8AC3E}">
        <p14:creationId xmlns:p14="http://schemas.microsoft.com/office/powerpoint/2010/main" val="2122986932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4237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இரக்கம் நிறைந்த தெய்வமே 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திறந்து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அழைக்கின்றேன்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உன்னைப்பாட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வருகின்றேன்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 அன்பு செய்கின்றேன்</a:t>
            </a:r>
          </a:p>
        </p:txBody>
      </p:sp>
    </p:spTree>
    <p:extLst>
      <p:ext uri="{BB962C8B-B14F-4D97-AF65-F5344CB8AC3E}">
        <p14:creationId xmlns:p14="http://schemas.microsoft.com/office/powerpoint/2010/main" val="1082780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52544"/>
            <a:ext cx="10668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பொன்னும் பொருளும் எனக்கு இருந்தாலும்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பெயரும் புகழும் என்னைச் சூழ்ந்தாலும்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உதயம் தேடும் மலரைப் போலவே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உயிரின் உயிரே உன்னைத் தேடினேன்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நிலவில்லா வானம்போலவே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நீயில்லா வாழ்வும் வாழ்வில்லை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நாயகா</a:t>
            </a:r>
          </a:p>
        </p:txBody>
      </p:sp>
    </p:spTree>
    <p:extLst>
      <p:ext uri="{BB962C8B-B14F-4D97-AF65-F5344CB8AC3E}">
        <p14:creationId xmlns:p14="http://schemas.microsoft.com/office/powerpoint/2010/main" val="2568814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04058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நலன்களின் தேவா வா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வார்த்தை ஒன்று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பேசுமே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எல்லாம்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கூடுமே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இரக்கம் நிறைந்த தெய்வமே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திறந்து அழைக்கின்றேன்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உன்னைப்பாட வருகின்றேன் 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 அன்பு செய்கின்றேன்</a:t>
            </a:r>
          </a:p>
        </p:txBody>
      </p:sp>
    </p:spTree>
    <p:extLst>
      <p:ext uri="{BB962C8B-B14F-4D97-AF65-F5344CB8AC3E}">
        <p14:creationId xmlns:p14="http://schemas.microsoft.com/office/powerpoint/2010/main" val="3062012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தேடும் உலக செல்வம் நிறைந்தாலும்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பதவி பட்டங்கள் உயர்வைத் தந்தாலும்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அலைகள் ஓயா கடலைப் போலவே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அன்பே உனது அருளை வேண்டினேன்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தாயில்லா குழந்தை போலவே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தவிக்கின்றேன் ஏக்கம் போக்குமே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முழுமுதல் இறைவனே மூவொரு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வேந்தனே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காலம் கடந்த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கருணை ஒன்றே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88224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4237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இரக்கம் நிறைந்த தெய்வமே 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இதயம் திறந்து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அழைக்கின்றேன்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உன்னைப்பாட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வருகின்றேன்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உன்னை அன்பு செய்கின்றேன்</a:t>
            </a:r>
          </a:p>
        </p:txBody>
      </p:sp>
    </p:spTree>
    <p:extLst>
      <p:ext uri="{BB962C8B-B14F-4D97-AF65-F5344CB8AC3E}">
        <p14:creationId xmlns:p14="http://schemas.microsoft.com/office/powerpoint/2010/main" val="1524093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397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645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திருமகனின்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பேரொளியை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உரிய தோற்ற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மாற்றத்தால்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வெளிப்படுத்தத்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உணவு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சாயலாக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மாற்றிட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என்றென்றும் வாழ்ந்து ஆட்சி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வழியாக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25383857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923365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பின்னால்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திரும்பி பார்க்க மாட்டேன்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முன்னால் உலகமே பின்னால்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சிந்திய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இரத்தத்தினாலே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5992169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268941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பெருமை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பற்று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உதறி விட்டேன்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உடல், பொருள், ஆவி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உடைமைகள்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யாவும்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 கொடுத்து விட்டேன்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அவர் ஆலயம் எனக்குள்ளே இயேசு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 நடந்தாலும்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எவ்வேளையிலும்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துதித்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டுவேன்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44604608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923365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பின்னால்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திரும்பி பார்க்க மாட்டேன்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முன்னால் உலகமே பின்னால்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சிந்திய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இரத்தத்தினாலே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63976480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923365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வேதனை நெருக்கம்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இன்னல்கள்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இடர்கள்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எதுவும்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பிரிக்காது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வெற்றி வேந்தன் என் இயேசுவின்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அன்பால்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முற்றிலும் ஜெயம்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பெறுவேன்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நிகழ்கின்ற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காலமோ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காலமோ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தூதரோ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பிரிக்கவே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முடியாது</a:t>
            </a:r>
          </a:p>
        </p:txBody>
      </p:sp>
    </p:spTree>
    <p:extLst>
      <p:ext uri="{BB962C8B-B14F-4D97-AF65-F5344CB8AC3E}">
        <p14:creationId xmlns:p14="http://schemas.microsoft.com/office/powerpoint/2010/main" val="269336046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923365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இயேசுவின் பின்னால்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திரும்பி பார்க்க மாட்டேன்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முன்னால் உலகமே பின்னால்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சிந்திய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இரத்தத்தினாலே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907132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222432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463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569679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761956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2241606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2651009287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சந்தியாகப்பரே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6" name="Picture 2" descr="Saint James is the Patron Saint of Spain and according to legend, his  remains are held in Santiago de Compostela in Galicia (… | Canvas art,  Painting, Canvas giclee">
            <a:extLst>
              <a:ext uri="{FF2B5EF4-FFF2-40B4-BE49-F238E27FC236}">
                <a16:creationId xmlns:a16="http://schemas.microsoft.com/office/drawing/2014/main" id="{8C57C3F2-4412-B671-6E98-2EADEF406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265" y="282674"/>
            <a:ext cx="1551415" cy="20316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665816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885875" y="1582870"/>
            <a:ext cx="805967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       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நமஸ்காரமும் 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8" y="120764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493595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7170</TotalTime>
  <Words>3960</Words>
  <Application>Microsoft Office PowerPoint</Application>
  <PresentationFormat>Widescreen</PresentationFormat>
  <Paragraphs>503</Paragraphs>
  <Slides>132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132</vt:i4>
      </vt:variant>
    </vt:vector>
  </HeadingPairs>
  <TitlesOfParts>
    <vt:vector size="141" baseType="lpstr">
      <vt:lpstr>Arial Unicode MS</vt:lpstr>
      <vt:lpstr>Arial</vt:lpstr>
      <vt:lpstr>Bamini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88</cp:revision>
  <dcterms:created xsi:type="dcterms:W3CDTF">2022-07-13T11:32:32Z</dcterms:created>
  <dcterms:modified xsi:type="dcterms:W3CDTF">2024-07-30T14:07:05Z</dcterms:modified>
</cp:coreProperties>
</file>