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51" r:id="rId2"/>
    <p:sldId id="3363" r:id="rId3"/>
    <p:sldId id="4708" r:id="rId4"/>
    <p:sldId id="4837" r:id="rId5"/>
    <p:sldId id="4838" r:id="rId6"/>
    <p:sldId id="4839" r:id="rId7"/>
    <p:sldId id="4840" r:id="rId8"/>
    <p:sldId id="337" r:id="rId9"/>
    <p:sldId id="3583" r:id="rId10"/>
    <p:sldId id="4229" r:id="rId11"/>
    <p:sldId id="4230" r:id="rId12"/>
    <p:sldId id="1326" r:id="rId13"/>
    <p:sldId id="1327" r:id="rId14"/>
    <p:sldId id="4956" r:id="rId15"/>
    <p:sldId id="495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3417" r:id="rId35"/>
    <p:sldId id="4023" r:id="rId36"/>
    <p:sldId id="3290" r:id="rId37"/>
    <p:sldId id="3292" r:id="rId38"/>
    <p:sldId id="5253" r:id="rId39"/>
    <p:sldId id="5254" r:id="rId40"/>
    <p:sldId id="3259" r:id="rId41"/>
    <p:sldId id="3297" r:id="rId42"/>
    <p:sldId id="3320" r:id="rId43"/>
    <p:sldId id="5255" r:id="rId44"/>
    <p:sldId id="5256" r:id="rId45"/>
    <p:sldId id="3850" r:id="rId46"/>
    <p:sldId id="3851" r:id="rId47"/>
    <p:sldId id="5257" r:id="rId48"/>
    <p:sldId id="3853" r:id="rId49"/>
    <p:sldId id="3246" r:id="rId50"/>
    <p:sldId id="4485" r:id="rId51"/>
    <p:sldId id="3303" r:id="rId52"/>
    <p:sldId id="3338" r:id="rId53"/>
    <p:sldId id="5258" r:id="rId54"/>
    <p:sldId id="5259" r:id="rId55"/>
    <p:sldId id="5260" r:id="rId56"/>
    <p:sldId id="1378" r:id="rId57"/>
    <p:sldId id="4482" r:id="rId58"/>
    <p:sldId id="5252" r:id="rId59"/>
    <p:sldId id="3635" r:id="rId60"/>
    <p:sldId id="4244" r:id="rId61"/>
    <p:sldId id="4245" r:id="rId62"/>
    <p:sldId id="3649" r:id="rId63"/>
    <p:sldId id="1106" r:id="rId64"/>
    <p:sldId id="4278" r:id="rId65"/>
    <p:sldId id="4279" r:id="rId66"/>
    <p:sldId id="4280" r:id="rId67"/>
    <p:sldId id="4281" r:id="rId68"/>
    <p:sldId id="4283" r:id="rId69"/>
    <p:sldId id="4284" r:id="rId70"/>
    <p:sldId id="4282" r:id="rId71"/>
    <p:sldId id="3590" r:id="rId72"/>
    <p:sldId id="3474" r:id="rId73"/>
    <p:sldId id="3475" r:id="rId74"/>
    <p:sldId id="3476" r:id="rId75"/>
    <p:sldId id="3477" r:id="rId76"/>
    <p:sldId id="3423" r:id="rId77"/>
    <p:sldId id="3408" r:id="rId78"/>
    <p:sldId id="4324" r:id="rId79"/>
    <p:sldId id="1470" r:id="rId80"/>
    <p:sldId id="1472" r:id="rId81"/>
    <p:sldId id="4249" r:id="rId82"/>
    <p:sldId id="4286" r:id="rId83"/>
    <p:sldId id="4483" r:id="rId84"/>
    <p:sldId id="3784" r:id="rId85"/>
    <p:sldId id="3785" r:id="rId86"/>
    <p:sldId id="3786" r:id="rId87"/>
    <p:sldId id="3787" r:id="rId88"/>
    <p:sldId id="3788" r:id="rId89"/>
    <p:sldId id="3789" r:id="rId90"/>
    <p:sldId id="3790" r:id="rId91"/>
    <p:sldId id="3791" r:id="rId92"/>
    <p:sldId id="3792" r:id="rId93"/>
    <p:sldId id="3793" r:id="rId94"/>
    <p:sldId id="3794" r:id="rId95"/>
    <p:sldId id="3795" r:id="rId96"/>
    <p:sldId id="3796" r:id="rId97"/>
    <p:sldId id="3797" r:id="rId98"/>
    <p:sldId id="3798" r:id="rId99"/>
    <p:sldId id="3799" r:id="rId100"/>
    <p:sldId id="3800" r:id="rId101"/>
    <p:sldId id="3801" r:id="rId102"/>
    <p:sldId id="4294" r:id="rId103"/>
    <p:sldId id="4295" r:id="rId104"/>
    <p:sldId id="4139" r:id="rId105"/>
    <p:sldId id="3805" r:id="rId106"/>
    <p:sldId id="3806" r:id="rId107"/>
    <p:sldId id="3807" r:id="rId108"/>
    <p:sldId id="3887" r:id="rId109"/>
    <p:sldId id="4665" r:id="rId110"/>
    <p:sldId id="4666" r:id="rId111"/>
    <p:sldId id="4667" r:id="rId112"/>
    <p:sldId id="4668" r:id="rId113"/>
    <p:sldId id="4669" r:id="rId114"/>
    <p:sldId id="4982" r:id="rId115"/>
    <p:sldId id="5250" r:id="rId116"/>
    <p:sldId id="889" r:id="rId117"/>
    <p:sldId id="4285" r:id="rId118"/>
    <p:sldId id="3844" r:id="rId119"/>
    <p:sldId id="4326" r:id="rId120"/>
    <p:sldId id="4484" r:id="rId121"/>
    <p:sldId id="4703" r:id="rId122"/>
    <p:sldId id="4704" r:id="rId123"/>
    <p:sldId id="4705" r:id="rId124"/>
    <p:sldId id="4706" r:id="rId125"/>
    <p:sldId id="4707" r:id="rId126"/>
    <p:sldId id="4147" r:id="rId127"/>
    <p:sldId id="3691" r:id="rId128"/>
    <p:sldId id="3692" r:id="rId129"/>
    <p:sldId id="3693" r:id="rId130"/>
    <p:sldId id="4958" r:id="rId131"/>
    <p:sldId id="4981" r:id="rId132"/>
    <p:sldId id="3897" r:id="rId1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LENTEN SIGNIFICANCE OF THE TRANSFIGURATION OF THE LORD – Fr Bonnie  Inspirations">
            <a:extLst>
              <a:ext uri="{FF2B5EF4-FFF2-40B4-BE49-F238E27FC236}">
                <a16:creationId xmlns:a16="http://schemas.microsoft.com/office/drawing/2014/main" id="{2BADA5F2-52DE-8308-0B2B-D6DA1562B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4" r="5817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EABBDB-FAEB-9884-BA8C-E0D1E6E903BE}"/>
              </a:ext>
            </a:extLst>
          </p:cNvPr>
          <p:cNvSpPr txBox="1"/>
          <p:nvPr/>
        </p:nvSpPr>
        <p:spPr>
          <a:xfrm>
            <a:off x="0" y="4796118"/>
            <a:ext cx="121920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ஆண்டவரின்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தோற்றமாற்றம்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விழா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</p:spTree>
    <p:extLst>
      <p:ext uri="{BB962C8B-B14F-4D97-AF65-F5344CB8AC3E}">
        <p14:creationId xmlns:p14="http://schemas.microsoft.com/office/powerpoint/2010/main" val="1872757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ஒளிமயமான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தந்தையின் குரல் கேட்டது.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3098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9844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கானான்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கனவு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பலித்திடுமே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பாறை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சுரந்திடுமே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மன்னா நமது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தரைவிழுமே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யாவும் இங்கு பசுமை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4376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62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சிங்கமும்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தோழமையில்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பாம்பருகில்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ஏர்முனையில்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துமுக்கிகள்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பூப்பொழிவில்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யாவும் இனி பாசம்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நிறைந்ததாகும்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499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110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தோற்ற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மாற்றத்தின்போது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சாட்சியத்தால்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பேருண்மைகளை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உறுதிப்படுத்தினீரே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பேற்றினைப்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முன்னறிவித்தீர்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அவரோடு உடன் உரிமையாளர் ஆகும்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ஆடை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வெண்பனி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இருந்தது.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7: 9-10, 13-14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பார்த்துக்கொண்டிருக்கையில்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தொன்மை வாய்ந்தவர் அங்கு அமர்ந்தார்; அவருடைய ஆடை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வெண்பனி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போலவும், அவரது தலைமுடி தூய பஞ்சு போலவும் இருந்தன; அவருடைய அரியணை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தீக்கொழுந்துகளாயும்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சக்கரங்கள் எரி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நெருப்பாலான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பாய்ந்தோடி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நின்றார்கள்; நீதிமன்றம் தீர்ப்பு வழங்க அமர்ந்தது; நூல்கள்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மேகங்களின்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இதோ! தொன்மை வாய்ந்தவர் அருகில் அவர் வந்தார்;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கொண்டுவரப்பட்டார்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80195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வழிபட வேண்டும்; அவரது ஆட்சியுரிமை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அரசு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அழிந்துபோகாது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23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97: 1-2. 5-6. 9 (பல்லவி: 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1a)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ஆண்டவர் ஆட்சி செய்கின்றார்; பூவுலகம்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திரளான தீவு நாடுகள்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அடித்தளம்.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ஆண்டவர் முன்னிலையில்,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முன்னிலையில்,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உருகுகின்றன.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நீதியை அறிவிக்கின்றன;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காண்கின்றன.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9193889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632496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இக்குரலொலியை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கேட்டோம்.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இரண்டாம்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16-19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தெரிவித்தபோது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சூழ்ச்சியாகப்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ஆதாரமாகக்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பேசவில்லை. நாங்கள்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பற்றிய குரல்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மதிப்பும்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தூய மலையில் அவரோடு இருந்தபோது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இக்குரலொலியை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கேட்டோம்.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கருத்திற்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நல்லது; ஏனெனில் பொழுது புலர்ந்து விடிவெள்ளி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தோன்றும் வரை அது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இருண்ட இடத்தில் ஒளிரும்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3938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 5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முகம்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ஒளிர்ந்தது.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17: 1-9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உயர்ந்த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கூட்டிக்கொண்டு போனார்.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தோற்றம்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அவரது முகம்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ஒளிர்ந்தது. அவருடைய ஆடைகள்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வெண்மையாயின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முன் தோன்றி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உரையாடிக்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நாம் இங்கேயே இருப்பது நல்லது.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அமைக்கட்டுமா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ஒளிமயமான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மேகம் ஒன்று அவர்கள்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92742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ஒரு குரல் ஒலித்தது.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முகங்குப்புற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அவர்களிடம்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தொட்டு,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அவர்கள் நிமிர்ந்து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இறங்கிவந்த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04300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இறந்து உயிருடன் எழுப்பப்படும்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எவருக்கும்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கூடாது”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கட்டளையிட்டார்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52950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53449"/>
            <a:ext cx="12192000" cy="2151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இவ்விழா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ஞாயிற்றுக்கிழமை அன்று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கொண்டாடப்பட்டால்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"நம்பிக்கை அறிக்கை"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643423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தோற்ற மாற்ற விழாவில்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புனிதப்படுத்து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தாம் தேர்ந்தெடுத்த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முன்பாகத்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பொதுவான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இடறலை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நிறைவேறும்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ஆற்றல்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இம்மண்ணுலகில்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நாமும் அவரைப் போல இருப்போம்;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இருப்பது போல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0827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2544"/>
            <a:ext cx="10668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பொன்னும் பொருளும் எனக்கு இருந்தாலும்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பெயரும் புகழும் என்னைச் சூழ்ந்தாலும்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உதயம் தேடும் மலரைப்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 உயிரே உன்னைத் தேடினேன்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 வானம்போலவே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 வாழ்வும் வாழ்வில்லை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நாயகா</a:t>
            </a:r>
          </a:p>
        </p:txBody>
      </p:sp>
    </p:spTree>
    <p:extLst>
      <p:ext uri="{BB962C8B-B14F-4D97-AF65-F5344CB8AC3E}">
        <p14:creationId xmlns:p14="http://schemas.microsoft.com/office/powerpoint/2010/main" val="256881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405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நலன்களின் தேவா வா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அழைக்கின்றேன்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 வருகின்றேன்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306201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தேடும் உலக செல்வம் நிறைந்தாலும்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பதவி பட்டங்கள் உயர்வைத் தந்தாலும்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அலைகள் ஓயா கடலைப்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உனது அருளை வேண்டினேன்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தாயில்லா குழந்தை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தவிக்கின்றேன் ஏக்கம் போக்குமே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இறைவனே மூவொரு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கருணை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22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409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தோற்ற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பின்னால்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 பார்க்க மாட்டேன்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முன்னால் உலகமே பின்னால்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599216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26894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உதறி விட்டேன்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உடல், பொருள்,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 கொடுத்து விட்டேன்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அவர் ஆலயம் எனக்குள்ளே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நடந்தாலும்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எவ்வேளையிலும்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துதித்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46046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பின்னால்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 பார்க்க மாட்டேன்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முன்னால் உலகமே பின்னால்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39764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வேதனை நெருக்கம்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இடர்கள்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பிரிக்காது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 வேந்தன் என்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முற்றிலும் ஜெயம்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முடியாது</a:t>
            </a:r>
          </a:p>
        </p:txBody>
      </p:sp>
    </p:spTree>
    <p:extLst>
      <p:ext uri="{BB962C8B-B14F-4D97-AF65-F5344CB8AC3E}">
        <p14:creationId xmlns:p14="http://schemas.microsoft.com/office/powerpoint/2010/main" val="269336046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பின்னால்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 பார்க்க மாட்டேன்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முன்னால் உலகமே பின்னால்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907132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7170</TotalTime>
  <Words>3977</Words>
  <Application>Microsoft Office PowerPoint</Application>
  <PresentationFormat>Widescreen</PresentationFormat>
  <Paragraphs>505</Paragraphs>
  <Slides>132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132</vt:i4>
      </vt:variant>
    </vt:vector>
  </HeadingPairs>
  <TitlesOfParts>
    <vt:vector size="14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89</cp:revision>
  <dcterms:created xsi:type="dcterms:W3CDTF">2022-07-13T11:32:32Z</dcterms:created>
  <dcterms:modified xsi:type="dcterms:W3CDTF">2024-07-30T14:08:33Z</dcterms:modified>
</cp:coreProperties>
</file>