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3"/>
  </p:notesMasterIdLst>
  <p:sldIdLst>
    <p:sldId id="5251" r:id="rId2"/>
    <p:sldId id="3363" r:id="rId3"/>
    <p:sldId id="3611" r:id="rId4"/>
    <p:sldId id="455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3417" r:id="rId32"/>
    <p:sldId id="4023" r:id="rId33"/>
    <p:sldId id="3290" r:id="rId34"/>
    <p:sldId id="3292" r:id="rId35"/>
    <p:sldId id="5253" r:id="rId36"/>
    <p:sldId id="5254" r:id="rId37"/>
    <p:sldId id="5255" r:id="rId38"/>
    <p:sldId id="3259" r:id="rId39"/>
    <p:sldId id="3297" r:id="rId40"/>
    <p:sldId id="3320" r:id="rId41"/>
    <p:sldId id="5256" r:id="rId42"/>
    <p:sldId id="5257" r:id="rId43"/>
    <p:sldId id="5258" r:id="rId44"/>
    <p:sldId id="5259" r:id="rId45"/>
    <p:sldId id="3246" r:id="rId46"/>
    <p:sldId id="3260" r:id="rId47"/>
    <p:sldId id="3303" r:id="rId48"/>
    <p:sldId id="3338" r:id="rId49"/>
    <p:sldId id="5260" r:id="rId50"/>
    <p:sldId id="5261" r:id="rId51"/>
    <p:sldId id="1378" r:id="rId52"/>
    <p:sldId id="5267" r:id="rId53"/>
    <p:sldId id="5268" r:id="rId54"/>
    <p:sldId id="5262" r:id="rId55"/>
    <p:sldId id="5263" r:id="rId56"/>
    <p:sldId id="5264" r:id="rId57"/>
    <p:sldId id="5266" r:id="rId58"/>
    <p:sldId id="4482" r:id="rId59"/>
    <p:sldId id="5269" r:id="rId60"/>
    <p:sldId id="4506" r:id="rId61"/>
    <p:sldId id="4465" r:id="rId62"/>
    <p:sldId id="4464" r:id="rId63"/>
    <p:sldId id="4466" r:id="rId64"/>
    <p:sldId id="4960" r:id="rId65"/>
    <p:sldId id="3408" r:id="rId66"/>
    <p:sldId id="3424" r:id="rId67"/>
    <p:sldId id="4262" r:id="rId68"/>
    <p:sldId id="4263" r:id="rId69"/>
    <p:sldId id="4307" r:id="rId70"/>
    <p:sldId id="4483" r:id="rId71"/>
    <p:sldId id="3784" r:id="rId72"/>
    <p:sldId id="3785" r:id="rId73"/>
    <p:sldId id="3786" r:id="rId74"/>
    <p:sldId id="4322" r:id="rId75"/>
    <p:sldId id="3788" r:id="rId76"/>
    <p:sldId id="3789" r:id="rId77"/>
    <p:sldId id="3790" r:id="rId78"/>
    <p:sldId id="3791" r:id="rId79"/>
    <p:sldId id="3792" r:id="rId80"/>
    <p:sldId id="3793" r:id="rId81"/>
    <p:sldId id="3794" r:id="rId82"/>
    <p:sldId id="3795" r:id="rId83"/>
    <p:sldId id="3796" r:id="rId84"/>
    <p:sldId id="3797" r:id="rId85"/>
    <p:sldId id="3798" r:id="rId86"/>
    <p:sldId id="3799" r:id="rId87"/>
    <p:sldId id="3800" r:id="rId88"/>
    <p:sldId id="4323" r:id="rId89"/>
    <p:sldId id="4295" r:id="rId90"/>
    <p:sldId id="3802" r:id="rId91"/>
    <p:sldId id="4324" r:id="rId92"/>
    <p:sldId id="3805" r:id="rId93"/>
    <p:sldId id="3806" r:id="rId94"/>
    <p:sldId id="3807" r:id="rId95"/>
    <p:sldId id="3887" r:id="rId96"/>
    <p:sldId id="4353" r:id="rId97"/>
    <p:sldId id="4354" r:id="rId98"/>
    <p:sldId id="4577" r:id="rId99"/>
    <p:sldId id="4964" r:id="rId100"/>
    <p:sldId id="4965" r:id="rId101"/>
    <p:sldId id="4982" r:id="rId102"/>
    <p:sldId id="5250" r:id="rId103"/>
    <p:sldId id="3844" r:id="rId104"/>
    <p:sldId id="5252" r:id="rId105"/>
    <p:sldId id="4330" r:id="rId106"/>
    <p:sldId id="4484" r:id="rId107"/>
    <p:sldId id="5026" r:id="rId108"/>
    <p:sldId id="5027" r:id="rId109"/>
    <p:sldId id="5028" r:id="rId110"/>
    <p:sldId id="5029" r:id="rId111"/>
    <p:sldId id="5030" r:id="rId112"/>
    <p:sldId id="4946" r:id="rId113"/>
    <p:sldId id="4926" r:id="rId114"/>
    <p:sldId id="4927" r:id="rId115"/>
    <p:sldId id="4951" r:id="rId116"/>
    <p:sldId id="4952" r:id="rId117"/>
    <p:sldId id="4953" r:id="rId118"/>
    <p:sldId id="4954" r:id="rId119"/>
    <p:sldId id="4966" r:id="rId120"/>
    <p:sldId id="4981" r:id="rId121"/>
    <p:sldId id="3897" r:id="rId1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26-Jul-24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. Martha - Saints &amp; Angels - Catholic Online">
            <a:extLst>
              <a:ext uri="{FF2B5EF4-FFF2-40B4-BE49-F238E27FC236}">
                <a16:creationId xmlns:a16="http://schemas.microsoft.com/office/drawing/2014/main" id="{2D411E55-92DF-75D5-B28B-130F3CA72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FF6085-06CC-100B-5617-CF08F0025BF4}"/>
              </a:ext>
            </a:extLst>
          </p:cNvPr>
          <p:cNvSpPr txBox="1"/>
          <p:nvPr/>
        </p:nvSpPr>
        <p:spPr>
          <a:xfrm>
            <a:off x="0" y="4459942"/>
            <a:ext cx="121920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புனிதர்கள்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மார்த்தா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,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மரியா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,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இலாசர்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764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10:38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 பெண்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வீட்டில் வரவேற்றார்.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உள்ளத்தைத் தருவது திருப்பலியாம்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உடைந்ததென்றால் அது பெரும்பலியாம்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கொடைகள் பெறுவது தகும் வழியாம்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குறையினைப் போக்கும் கோவழியாம்</a:t>
            </a:r>
          </a:p>
        </p:txBody>
      </p:sp>
    </p:spTree>
    <p:extLst>
      <p:ext uri="{BB962C8B-B14F-4D97-AF65-F5344CB8AC3E}">
        <p14:creationId xmlns:p14="http://schemas.microsoft.com/office/powerpoint/2010/main" val="4882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வானத்தை நோக்கிடும் நறும் புகைபோல்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உள்ளத்தை எழுப்பிடுவோம்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அனைத்தையும் அன்புடன் கொண்டு வந்தோம்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திருமுன் படைத்திடுவோம்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15918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விருந்தினராக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உண்மையுடன் பணி புரிந்து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வரவேற்கப்படும்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பெற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 கடவுள் நம்மோடு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7-16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வருகிறது. அன்பு செலுத்தும்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பிறந்தவர்கள். அவர்கள் கடவுளை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அறிந்துள்ளார்கள்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அன்பில்லாதோர்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கடவுளை அறிந்து கொள்ளவில்லை; ஏனெனில், கடவுள் அன்பாய் இருக்கிறார். நாம் வாழ்வு பெறும்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தம் ஒரே மகனை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இதனால்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 அன்பு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வெளிப்பட்டது.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மாறாக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கொண்டு தம் மகனை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என்பதில்தான்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கடவுள்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என்றால், நாமும்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கடமைப்பட்டிருக்கிறோம்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கடவுளை எவரும் என்றுமே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98667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 கடவுள் நம்மோடு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அன்பு நம்மிடம் நிறைவு பெறும்.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தமது ஆவியை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அவரோடு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எனவும் அவர் நம்மிடம்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எனவும் அறிந்து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 தம் மகனை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நாங்களே கண்டறிந்தோம்;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29671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இறைமகன் என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அறிக்கையிடுபவரோடு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நம்மிடம்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அன்பாய் இருக்கிறார்.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கடவுளும் அவரோடு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21328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34: 1-2. 3-4. 5-6. 7-8. 9-10 (பல்லவி: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எக்காலமும்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புகழ் எப்பொழுதும்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என்னுடன்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பெருமைப்படுத்துங்கள்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பெயரை ஒருமிக்க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மேன்மைப்படுத்துவோம்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துணைவேண்டி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எனக்கு மறுமொழி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எல்லா வகையான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11222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மிளிர்ந்தனர்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முகம்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இந்த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கூவியழைத்தான்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நெருக்கடியினின்றும்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53913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தூதர் சூழ்ந்து 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ஆண்டவர் எத்துணை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அவரிடம்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44030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எக்குறையும்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சிங்கக்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குட்டிகள்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பட்டினி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நேரிட்டாலும்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நன்மை ஏதும்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41299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 12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இறைமகன்!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வரவிருந்தவர்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நம்புகிறேன்.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11: 19-27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இவர்களுக்கு ஆறுதல்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வந்துகொண்டிருக்கிறார்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கேள்விப்பட்டதும்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எதிர்கொண்டு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இருந்துவிட்டார்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இங்கே இருந்திருந்தால் என் சகோதரன்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இப்போது கூட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அவர்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கொடுப்பார்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அவரிடம், “உன் சகோதரன் உயிர்த்தெழுவான்”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அவரிடம், “இறுதி நாள்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உயிர்த்தெழுதலின்போது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அவனும் உயிர்த்தெழுவான்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உயிர்த்தெழுதலும்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நானே. என்னிடம் நம்பிக்கை கொள்பவர்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77242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இருக்கும்போது என்னிடம் நம்பிக்கை கொள்ளும் எவரும் என்றுமே சாக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இதை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நம்புகிறாயா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அவரிடம், “ஆம்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இறைமகன்!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வரவிருந்தவர்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நம்புகிறேன்”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973341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593643"/>
            <a:ext cx="9144000" cy="835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5756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4275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கவலைப்பட்டுக்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கலங்குகிறாய்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38-42</a:t>
            </a:r>
          </a:p>
        </p:txBody>
      </p:sp>
    </p:spTree>
    <p:extLst>
      <p:ext uri="{BB962C8B-B14F-4D97-AF65-F5344CB8AC3E}">
        <p14:creationId xmlns:p14="http://schemas.microsoft.com/office/powerpoint/2010/main" val="29069394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அடைந்தார். அங்கே பெண்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வீட்டில் வரவேற்றார். அவர்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சகோதரி ஒருவர் இருந்தார்.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காலடி அருகில் அமர்ந்து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கேட்டுக்கொண்டிருந்தார்.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பற்பல பணிகள்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பரபரப்பாகி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பணிவிடை செய்ய என் சகோதரி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தனியே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53862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விட்டுவிட்டாளே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கவலையில்லையா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எனக்கு உதவி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அவளிடம் சொல்லும்”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அவரைப்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கவலைப்பட்டுக்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கலங்குகிறாய்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தேவையானது ஒன்றே.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தேர்ந்தெடுத்துக்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அவளிடமிருந்து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எடுக்கப்படாது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557802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5949584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18404853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தாயின் கருவிலே உருவாகும் முன்னரே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அறிந்து எங்களைத் தேர்ந்த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பாவியாயினும் பச்சப் பிள்ளையாயினும்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அர்ச்சித்திருக்கின்றீர் கற்பித்திருக்கின்றீர்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மனிதராகப் புனிதராக வாழப் பணிக்கின்றீர்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பிறரும் வாழ எங்கள் வாழ்வைக் கொடுக்க அழைக்கின்றீர்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அஞ்சாதே என்று எம்மைக் காத்து வருகின்றீர்</a:t>
            </a:r>
          </a:p>
        </p:txBody>
      </p:sp>
    </p:spTree>
    <p:extLst>
      <p:ext uri="{BB962C8B-B14F-4D97-AF65-F5344CB8AC3E}">
        <p14:creationId xmlns:p14="http://schemas.microsoft.com/office/powerpoint/2010/main" val="12376915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4692188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உமது வார்த்தையை எங்கள் வாயில் ஊட்டினீர்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பாதையை எங்கள் பாதையாக்கினீர்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மாட்சியை எம்மில் துலங்கச் செய்கின்றீர்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சாட்சியாய் நாங்கள் விளங்கச் சொல்கின்றீர்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அழித்து ஒழிக்கக் கவிழ்த்து வீழ்த்தத் திட்டம் தீட்டினீர்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கட்டி எழுப்ப நட்டு வைக்க எம்மை அனுப்பினீர்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அஞ்சாதே என்று எம்மைக் காத்து வருகின்றீர்</a:t>
            </a:r>
          </a:p>
        </p:txBody>
      </p:sp>
    </p:spTree>
    <p:extLst>
      <p:ext uri="{BB962C8B-B14F-4D97-AF65-F5344CB8AC3E}">
        <p14:creationId xmlns:p14="http://schemas.microsoft.com/office/powerpoint/2010/main" val="6554180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81530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விளங்கிய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படிப்பினைகளைப்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 போல கடமை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49332"/>
            <a:ext cx="12191999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11:27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"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வாழும் கடவுளின் மகன்.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வந்தவர், என்று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57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வார்த்தையெல்லாம்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அன்றோ உள்ளன –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அலைமோதும் உலகினிலே ஆறதல் நீ தரவேண்டும்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அண்டி வந்தோம் அடைக்கலம் நீ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ஆதரித்தே அரவணைப்பாய் - 2</a:t>
            </a:r>
          </a:p>
        </p:txBody>
      </p:sp>
    </p:spTree>
    <p:extLst>
      <p:ext uri="{BB962C8B-B14F-4D97-AF65-F5344CB8AC3E}">
        <p14:creationId xmlns:p14="http://schemas.microsoft.com/office/powerpoint/2010/main" val="89613900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5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வார்த்தையெல்லாம்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அன்றோ உள்ளன –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மனதினிலே போராட்டம் மனிதனையே வாட்டுதையா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குணமதிலே மாறாட்டம் குவலயம்தான் இணைவதெப்போ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-2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02398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57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வார்த்தையெல்லாம்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அன்றோ உள்ளன –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வேரறுந்த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விளைந்திருக்கும்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மலர்களைப்போல்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உனது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13290815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வணக்கத்துடன்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அம்ச்சியுற்றவை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எடுத்துக்காட்டைப்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பின்பற்றி, மண்ணுலகில்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92238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மனசெல்லாம்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மெல்ல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நிறையுதம்மா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 பூக்கும் நந்தவனம்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தினம்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அம்மா உன் அருளால்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கைத்தாளம் போடுவோம்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எக்காளம் ஊதுவோம் புகழ்ந்து பாடுவோம்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ஜெபமாலை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277349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பேழையே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அழகானச்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வாசலே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ஆணவத்தைத்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ச்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ஜெபமாலையே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269219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மனசெல்லாம்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மெல்ல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நிறையுதம்மா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 பூக்கும் நந்தவனம்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தினம்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அம்மா உன் அருளால்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கைத்தாளம் போடுவோம்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எக்காளம் ஊதுவோம் புகழ்ந்து பாடுவோம்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ஜெபமாலை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23441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விரும்பியதாலே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ப்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சொல்லி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757826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மனசெல்லாம்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மெல்ல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நிறையுதம்மா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 பூக்கும் நந்தவனம்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தினம்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அம்மா உன் அருளால்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கைத்தாளம் போடுவோம்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எக்காளம் ஊதுவோம் புகழ்ந்து பாடுவோம்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ஜெபமாலை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905484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11357</TotalTime>
  <Words>3827</Words>
  <Application>Microsoft Office PowerPoint</Application>
  <PresentationFormat>Widescreen</PresentationFormat>
  <Paragraphs>473</Paragraphs>
  <Slides>121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121</vt:i4>
      </vt:variant>
    </vt:vector>
  </HeadingPairs>
  <TitlesOfParts>
    <vt:vector size="13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87</cp:revision>
  <dcterms:created xsi:type="dcterms:W3CDTF">2022-07-13T11:51:49Z</dcterms:created>
  <dcterms:modified xsi:type="dcterms:W3CDTF">2024-07-26T04:09:26Z</dcterms:modified>
</cp:coreProperties>
</file>