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294" r:id="rId2"/>
    <p:sldId id="3363" r:id="rId3"/>
    <p:sldId id="3614" r:id="rId4"/>
    <p:sldId id="3891" r:id="rId5"/>
    <p:sldId id="4320" r:id="rId6"/>
    <p:sldId id="4321" r:id="rId7"/>
    <p:sldId id="4487" r:id="rId8"/>
    <p:sldId id="4488" r:id="rId9"/>
    <p:sldId id="4957" r:id="rId10"/>
    <p:sldId id="4958" r:id="rId11"/>
    <p:sldId id="4959" r:id="rId12"/>
    <p:sldId id="4960" r:id="rId13"/>
    <p:sldId id="4961" r:id="rId14"/>
    <p:sldId id="4962" r:id="rId15"/>
    <p:sldId id="4963" r:id="rId16"/>
    <p:sldId id="4964" r:id="rId17"/>
    <p:sldId id="4965" r:id="rId18"/>
    <p:sldId id="4966"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3417" r:id="rId32"/>
    <p:sldId id="4023" r:id="rId33"/>
    <p:sldId id="3290" r:id="rId34"/>
    <p:sldId id="3292" r:id="rId35"/>
    <p:sldId id="4453" r:id="rId36"/>
    <p:sldId id="4454" r:id="rId37"/>
    <p:sldId id="3259" r:id="rId38"/>
    <p:sldId id="3297" r:id="rId39"/>
    <p:sldId id="3320" r:id="rId40"/>
    <p:sldId id="4455" r:id="rId41"/>
    <p:sldId id="4456" r:id="rId42"/>
    <p:sldId id="4457" r:id="rId43"/>
    <p:sldId id="3246" r:id="rId44"/>
    <p:sldId id="4967" r:id="rId45"/>
    <p:sldId id="3303" r:id="rId46"/>
    <p:sldId id="3338" r:id="rId47"/>
    <p:sldId id="4458" r:id="rId48"/>
    <p:sldId id="1378" r:id="rId49"/>
    <p:sldId id="5189" r:id="rId50"/>
    <p:sldId id="4574" r:id="rId51"/>
    <p:sldId id="3423" r:id="rId52"/>
    <p:sldId id="3408" r:id="rId53"/>
    <p:sldId id="5190" r:id="rId54"/>
    <p:sldId id="4451" r:id="rId55"/>
    <p:sldId id="4452" r:id="rId56"/>
    <p:sldId id="4292" r:id="rId57"/>
    <p:sldId id="4483" r:id="rId58"/>
    <p:sldId id="3784" r:id="rId59"/>
    <p:sldId id="3785" r:id="rId60"/>
    <p:sldId id="3786" r:id="rId61"/>
    <p:sldId id="4322" r:id="rId62"/>
    <p:sldId id="3788" r:id="rId63"/>
    <p:sldId id="3789" r:id="rId64"/>
    <p:sldId id="3790" r:id="rId65"/>
    <p:sldId id="3791" r:id="rId66"/>
    <p:sldId id="3792" r:id="rId67"/>
    <p:sldId id="3793" r:id="rId68"/>
    <p:sldId id="3794" r:id="rId69"/>
    <p:sldId id="5191" r:id="rId70"/>
    <p:sldId id="5192" r:id="rId71"/>
    <p:sldId id="5193" r:id="rId72"/>
    <p:sldId id="5194" r:id="rId73"/>
    <p:sldId id="5195" r:id="rId74"/>
    <p:sldId id="5196" r:id="rId75"/>
    <p:sldId id="4323" r:id="rId76"/>
    <p:sldId id="5197" r:id="rId77"/>
    <p:sldId id="5198" r:id="rId78"/>
    <p:sldId id="4324" r:id="rId79"/>
    <p:sldId id="5199" r:id="rId80"/>
    <p:sldId id="5200" r:id="rId81"/>
    <p:sldId id="5201" r:id="rId82"/>
    <p:sldId id="3887" r:id="rId83"/>
    <p:sldId id="3483" r:id="rId84"/>
    <p:sldId id="5322" r:id="rId85"/>
    <p:sldId id="5324" r:id="rId86"/>
    <p:sldId id="5327" r:id="rId87"/>
    <p:sldId id="5323" r:id="rId88"/>
    <p:sldId id="5325" r:id="rId89"/>
    <p:sldId id="5326" r:id="rId90"/>
    <p:sldId id="4982" r:id="rId91"/>
    <p:sldId id="5250" r:id="rId92"/>
    <p:sldId id="5251" r:id="rId93"/>
    <p:sldId id="5252" r:id="rId94"/>
    <p:sldId id="3844" r:id="rId95"/>
    <p:sldId id="4330" r:id="rId96"/>
    <p:sldId id="4492" r:id="rId97"/>
    <p:sldId id="4493" r:id="rId98"/>
    <p:sldId id="4951" r:id="rId99"/>
    <p:sldId id="4952" r:id="rId100"/>
    <p:sldId id="4953" r:id="rId101"/>
    <p:sldId id="4954" r:id="rId102"/>
    <p:sldId id="5328" r:id="rId103"/>
    <p:sldId id="4981" r:id="rId104"/>
    <p:sldId id="3897" r:id="rId1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arissimi: Today's Mass; St Lawrence, Deacon &amp; Martyr – The Brighton Oratory">
            <a:extLst>
              <a:ext uri="{FF2B5EF4-FFF2-40B4-BE49-F238E27FC236}">
                <a16:creationId xmlns:a16="http://schemas.microsoft.com/office/drawing/2014/main" id="{32905661-3C2F-5002-A097-314BED46D4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020"/>
            <a:ext cx="5157982" cy="67311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957482" y="1418750"/>
            <a:ext cx="7234518" cy="3985706"/>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புனித லாரன்ஸ் - திருத்தொண்டர், மறைச்சாட்சி</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விழா</a:t>
            </a:r>
            <a:endPar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endParaRPr>
          </a:p>
        </p:txBody>
      </p:sp>
    </p:spTree>
    <p:extLst>
      <p:ext uri="{BB962C8B-B14F-4D97-AF65-F5344CB8AC3E}">
        <p14:creationId xmlns:p14="http://schemas.microsoft.com/office/powerpoint/2010/main" val="3014210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 அவையின் செல்வத்துக்காகத் தம்மையே கையளித்த புனித லாரன்ஸ் இவரே. அதனால் இவர் மறைச்சாட்சியாய்ப் 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 இயேசு கிறிஸ்துவிடம் மகிழ்வுடன் ஏறிச் சென்றார். </a:t>
            </a:r>
          </a:p>
        </p:txBody>
      </p:sp>
    </p:spTree>
    <p:extLst>
      <p:ext uri="{BB962C8B-B14F-4D97-AF65-F5344CB8AC3E}">
        <p14:creationId xmlns:p14="http://schemas.microsoft.com/office/powerpoint/2010/main" val="55332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 பிறந்த இறைகுலம் நாமே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அன்பினைக் காத்து அறம் வளர்ப்போமே - 2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ஒரு மனத்தோராய் அனைவரும் வாழ்வோம்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அருள்ஒளி வீசும் ஒரு வழி போவோம்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பிரிவினை மாய்த்து திருமறை காப்போம்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பரிவுள்ள இறைவன் திருவுளம் காண்போம்</a:t>
            </a:r>
          </a:p>
        </p:txBody>
      </p:sp>
    </p:spTree>
    <p:extLst>
      <p:ext uri="{BB962C8B-B14F-4D97-AF65-F5344CB8AC3E}">
        <p14:creationId xmlns:p14="http://schemas.microsoft.com/office/powerpoint/2010/main" val="1986416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9633"/>
            <a:ext cx="12120282"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rPr>
              <a:t>அன்பினில் பிறந்த இறைகுலம் நாமே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rPr>
              <a:t>அன்பினைக் காத்து அறம் வளர்ப்போமே - 2</a:t>
            </a:r>
          </a:p>
          <a:p>
            <a:pPr>
              <a:lnSpc>
                <a:spcPct val="150000"/>
              </a:lnSpc>
            </a:pPr>
            <a:endParaRPr lang="en-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rPr>
              <a:t>2. பிறப்பிலும் இயேசு இறப்பிலும் இயேசு</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rPr>
              <a:t>பெருமை செய்தாரே புனிதப் பேரன்பை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rPr>
              <a:t>பிறந்த நம் வாழ்வின் பயன்பெற வேண்டும்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rPr>
              <a:t>பிறரையும் நமைப் போல் நினைத்திட வேண்டும்</a:t>
            </a:r>
          </a:p>
        </p:txBody>
      </p:sp>
    </p:spTree>
    <p:extLst>
      <p:ext uri="{BB962C8B-B14F-4D97-AF65-F5344CB8AC3E}">
        <p14:creationId xmlns:p14="http://schemas.microsoft.com/office/powerpoint/2010/main" val="4227759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26551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90125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59192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7866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085806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9566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இறைவா, உம்மீது கொண்ட அன்பினால், புனித லாரன்ஸ் தமது பணியில் பற்றுறுதியுடன் இருந்து மாட்சிக்கு உரிய மறைச்சாட்சியாய் விளங்கினார்; அவர் அன்பு செய்ததை நாங்கள் அன்பு செய்யவும் அவர் கற்றுத்தந்ததை நாங்கள் செயல்படுத்தவும் அருள்வீராக.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06097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முகமலர்ச்சியோடு கொடுப்பவரே கடவுளின் அன்புக்கு உரியவர்.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கொரிந்தியருக்கு எழுதிய இரண்டாம் திருமுகத்திலிருந்து வாசகம் 9: 6-10</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103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குறைவாக விதைப்பவர் குறைவாக அறுவடை செய்வார். நிறைவாக விதைப்பவர் நிறைவாக அறுவடை செய்வார். இதைத் தெரிந்து கொள்ளுங்கள். ஒவ்வொருவரும் தம்முள் தீர்மானித்தபடியே கொடுக்கட்டும். மனவருத்தத்தோடோ கட்டாயத்தினாலோ கொடுக்க வேண்டாம். முகமலர்ச்சியோடு கொடுப்பவரே கடவுளின் அன்புக்கு உரியவர். கடவுள் உங்களை எல்லா நலன்களாலும் நிரப்ப வல்லவர். </a:t>
            </a:r>
          </a:p>
        </p:txBody>
      </p:sp>
    </p:spTree>
    <p:extLst>
      <p:ext uri="{BB962C8B-B14F-4D97-AF65-F5344CB8AC3E}">
        <p14:creationId xmlns:p14="http://schemas.microsoft.com/office/powerpoint/2010/main" val="4105227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சூழ்நிலையிலும்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எப்போதும் தேவையானதெல்லாம் உங்களுக்குத் தருவார்; அனைத்து நற்செயல்களையும் செய்வதற்குத் தேவையானது எல்லாம் உங்களுக்கு மிகுதியாகவே தருவார். “ஒருவர் ஏழைகளுக்கு வாரி வாரி வழங்கும்போது அவரது நீதி என்றென்றும் நிலைத்திருக்கும்” என்று மறைநூலில் எழுதியுள்ளது அல்லவா!</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விதைப்பவருக்கு விதையையும், உண்பதற்கு உணவையும் வழங்குபவர், விதைப்பதற்கு வேண்டிய</a:t>
            </a:r>
          </a:p>
        </p:txBody>
      </p:sp>
    </p:spTree>
    <p:extLst>
      <p:ext uri="{BB962C8B-B14F-4D97-AF65-F5344CB8AC3E}">
        <p14:creationId xmlns:p14="http://schemas.microsoft.com/office/powerpoint/2010/main" val="3573845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விதைகளை வழங்கி அவை முளைத்து வளரச்செய்து அறச்செயல்களாகிய விளைச்சலை மிகுதியாகத் தருவார்.</a:t>
            </a:r>
          </a:p>
        </p:txBody>
      </p:sp>
    </p:spTree>
    <p:extLst>
      <p:ext uri="{BB962C8B-B14F-4D97-AF65-F5344CB8AC3E}">
        <p14:creationId xmlns:p14="http://schemas.microsoft.com/office/powerpoint/2010/main" val="41478256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112: 1-2. 5-6. 7-8. 9 (பல்லவி: 5</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மனமிரங்கிக் கடன் கொடுக்கும் மனிதர் நன்மை அடைவர்.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19700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ஆண்டவருக்கு அஞ்சி நடப்போர் பேறுபெற்றோர்; அவர்தம் கட்டளைகளில் அவர்கள் பெருமகிழ்வு அடைவர்.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அவர்களது வழிமரபு பூவுலகில் வலிமைமிக்கதாய் இருக்கும்; நேர்மையுள்ளோரின் தலைமுறை ஆசிபெறும்.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மனமிரங்கிக் கடன் கொடுக்கும் மனிதர் நன்மை அடைவர்.</a:t>
            </a:r>
          </a:p>
        </p:txBody>
      </p:sp>
    </p:spTree>
    <p:extLst>
      <p:ext uri="{BB962C8B-B14F-4D97-AF65-F5344CB8AC3E}">
        <p14:creationId xmlns:p14="http://schemas.microsoft.com/office/powerpoint/2010/main" val="28101023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மனமிரங்கிக் கடன் கொடுக்கும் மனிதர் நன்மை அடைவர்; அவர்கள் தம் அலுவல்களில் நீதியுடன் செயல்படுவர்.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எந்நாளும் அவர்கள் அசைவுறார்; நேர்மையுள்ளோர் மக்கள் மனத்தில் என்றும் வாழ்வர்.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மனமிரங்கிக் கடன் கொடுக்கும் மனிதர் நன்மை அடைவர்.</a:t>
            </a:r>
          </a:p>
        </p:txBody>
      </p:sp>
    </p:spTree>
    <p:extLst>
      <p:ext uri="{BB962C8B-B14F-4D97-AF65-F5344CB8AC3E}">
        <p14:creationId xmlns:p14="http://schemas.microsoft.com/office/powerpoint/2010/main" val="30939986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தீமையான செய்தி எதுவும் அவர்களை அச்சுறுத்தாது; ஆண்டவரில் நம்பிக்கை கொள்வதால் அவர்கள் இதயம் உறுதியாய்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அவர்கள் நெஞ்சம் நிலையாய் இருக்கும்; அவர்களை அச்சம் மேற்கொள்ளாது; இறுதியில் தம் எதிரிகள் அழிவதை அவர்கள் காண்பது உறுதி.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மனமிரங்கிக் கடன் கொடுக்கும் மனிதர் நன்மை அடைவர்.</a:t>
            </a:r>
          </a:p>
        </p:txBody>
      </p:sp>
    </p:spTree>
    <p:extLst>
      <p:ext uri="{BB962C8B-B14F-4D97-AF65-F5344CB8AC3E}">
        <p14:creationId xmlns:p14="http://schemas.microsoft.com/office/powerpoint/2010/main" val="37125561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அவர்கள் வாரி வழங்கினர்; ஏழைகளுக்கு ஈந்தனர்; அவர்களது நீதி என்றென்றும் நிலைத்திருக்கும்; அவர்களது வலிமை மாட்சியுடன் மேலோங்கும்.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மனமிரங்கிக் கடன் கொடுக்கும் மனிதர் நன்மை அடைவர்.</a:t>
            </a:r>
          </a:p>
        </p:txBody>
      </p:sp>
    </p:spTree>
    <p:extLst>
      <p:ext uri="{BB962C8B-B14F-4D97-AF65-F5344CB8AC3E}">
        <p14:creationId xmlns:p14="http://schemas.microsoft.com/office/powerpoint/2010/main" val="38754590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8: 12</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bc</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என்னைப் பின்தொடர்பவர் இருளில் நடக்கமாட்டார்; வாழ்வுக்கு வழி காட்டும் ஒளியைக் கொண்டிருப்பார், என்கிறார் ஆண்டவர். அல்லேலூயா.</a:t>
            </a:r>
          </a:p>
        </p:txBody>
      </p:sp>
    </p:spTree>
    <p:extLst>
      <p:ext uri="{BB962C8B-B14F-4D97-AF65-F5344CB8AC3E}">
        <p14:creationId xmlns:p14="http://schemas.microsoft.com/office/powerpoint/2010/main" val="42175615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யோவான்</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38290889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கோதுமை மணி மடிந்தால்தான் மிகுந்த விளைச்சலை அளிக்கும்.</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யோவான் எழுதிய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24-26</a:t>
            </a:r>
          </a:p>
        </p:txBody>
      </p:sp>
    </p:spTree>
    <p:extLst>
      <p:ext uri="{BB962C8B-B14F-4D97-AF65-F5344CB8AC3E}">
        <p14:creationId xmlns:p14="http://schemas.microsoft.com/office/powerpoint/2010/main" val="9870803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 சீடர்களுக்குக் கூறியது: “கோதுமை மணி மண்ணில் விழுந்து மடியாவிட்டால் அது அப்படியே இருக்கும். அது மடிந்தால்தான் மிகுந்த விளைச்சலை அளிக்கும் என உறுதியாக உங்களுக்குச் சொல்கிறேன்.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தமக்கென்றே வாழ்வோர் தம் வாழ்வை இழந்துவிடுவர். இவ்வுலகில் தம் வாழ்வைப் பொருட்டாகக் கருதாதோர் நிலைவாழ்வுக்குத் தம்மை உரியவராக்குவர்.</a:t>
            </a:r>
          </a:p>
        </p:txBody>
      </p:sp>
    </p:spTree>
    <p:extLst>
      <p:ext uri="{BB962C8B-B14F-4D97-AF65-F5344CB8AC3E}">
        <p14:creationId xmlns:p14="http://schemas.microsoft.com/office/powerpoint/2010/main" val="2737543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 தொண்டு செய்வோர் என்னைப் பின்பற்றட்டும். நான் இருக்கும் இடத்தில் என் தொண்டரும் இருப்பர். எனக்குத் தொண்டு செய்வோருக்குத் தந்தை மதிப்பளிக்கிறார்.”</a:t>
            </a:r>
          </a:p>
        </p:txBody>
      </p:sp>
    </p:spTree>
    <p:extLst>
      <p:ext uri="{BB962C8B-B14F-4D97-AF65-F5344CB8AC3E}">
        <p14:creationId xmlns:p14="http://schemas.microsoft.com/office/powerpoint/2010/main" val="21193649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6D993-1AA0-EA6A-F7D7-E27E26567A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5B79205-E797-E9E7-B429-1D3A467C08A2}"/>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உனக்கென நான் தரும் காணிக்கையை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உவப்புடன் ஏற்பாய் என்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 எனை நான் தருகின்றேன் - உன்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பதமலர் பணிந்து மகிழ்கின்றேன்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உழைப்பின் கனி இது உனக்காக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உன்னருள் கொடைகளின் பலனாக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படைத்தவன் கரங்களில் மகிழ்வாக - உன்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படைப்பினில் சிறந்ததை தருகின்றேன்</a:t>
            </a:r>
          </a:p>
        </p:txBody>
      </p:sp>
    </p:spTree>
    <p:extLst>
      <p:ext uri="{BB962C8B-B14F-4D97-AF65-F5344CB8AC3E}">
        <p14:creationId xmlns:p14="http://schemas.microsoft.com/office/powerpoint/2010/main" val="13101732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உனக்கென நான் தரும் காணிக்கையை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உவப்புடன் ஏற்பாய் என்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 எனை நான் தருகின்றேன் - உன்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பதமலர் பணிந்து மகிழ்கின்றேன்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உடல்பொருள்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ஆவி உனக்காக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பணி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நிறைவாக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நான்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17428386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புனித லாரன்சின் விழாவில் நாங்கள் பேரின்பத்துடன் ஒப்புக்கொடுக்கும் காணிக்கைகளைக் கனிவாய் ஏற்றருளும்; அவை எங்கள் மீட்புக்கு உதவியாய் இருக்கச் செய்வீராக.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7582326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மறைச்சாட்சியான புனித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லாரன்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பெயரை அறிக்கையிட்டுக் கிறிஸ்துவைப் பின்பற்றி,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 சிந்தி மாண்புமிக்க உம் அரும்பெரும் செயல்களை</a:t>
            </a:r>
          </a:p>
        </p:txBody>
      </p:sp>
    </p:spTree>
    <p:extLst>
      <p:ext uri="{BB962C8B-B14F-4D97-AF65-F5344CB8AC3E}">
        <p14:creationId xmlns:p14="http://schemas.microsoft.com/office/powerpoint/2010/main" val="190225305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உலகறியக் காட்டுகின்றார். இவ்வாறு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வலுவின்மையில் உமது வல்லமை சிறந்தோங்கச் செய்து,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வலுவற்றவர்களை உமது ஆற்றல்மிகு சாட்சிகளாய்த் திகழச் செய்கின்றீர்.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ஆற்றல் மிகுந்த விண்ணவரோடு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இம்மண்ணுலகில்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இடையறாது உமது மாட்சியைக்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 ஆர்ப்பரித்துச் சொல்வதாவது: 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58440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22698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355692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8828407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192059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38608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728234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14337501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88016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36551752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592560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15677811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228165"/>
            <a:ext cx="12191999"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யோவா 12:26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 தொண்டு செய்பவர் என்னைப் பின்பற்றுகிறார். நான் இருக்கும் இடத்தில் என் தொண்டரும் இருப்பார், என்கிறார் ஆண்டவர்.</a:t>
            </a:r>
          </a:p>
        </p:txBody>
      </p:sp>
    </p:spTree>
    <p:extLst>
      <p:ext uri="{BB962C8B-B14F-4D97-AF65-F5344CB8AC3E}">
        <p14:creationId xmlns:p14="http://schemas.microsoft.com/office/powerpoint/2010/main" val="21229869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5224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கணம் உனது திருவடி அமர்ந்து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ஒருமுறை உனது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தரிசனம்உள்மனம்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தேடினேன்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எடுத்து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இருளினைத்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18787850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தோழமை என்பது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கிழக்காகும்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அதில்</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தொகுப்பாகும்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எனக்கொரு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எழுவதும்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இயல்பாகும்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செய்வதில்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எரிவதில்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870615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இதுவே இனி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உன்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கணம் உனது திருவடி அமர்ந்து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ஒருமுறை உனது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தரிசனம்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உள்மனம் தேடினேன்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142636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5224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கணம் உனது திருவடி அமர்ந்து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ஒருமுறை உனது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தரிசனம்உள்மனம்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தேடினேன்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எடுத்து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இருளினைத்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1608561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இடர்களில்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இருவிழிகள்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 ஆகும் ஒருவேளை</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யாவும்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ஒருநாளில்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சோலையிலே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ஒருகணமே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புதுசுகமே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857699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உதிர்ந்திடும்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கணம் உனது திருவடி அமர்ந்து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ஒருமுறை உனது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தரிசனம்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உள்மனம் தேடினேன்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459992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5224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கணம் உனது திருவடி அமர்ந்து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ஒருமுறை உனது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தரிசனம்உள்மனம்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தேடினேன்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எடுத்து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இருளினைத்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42772389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தூய கொடைகளால் நிறைவு பெற்ற நாங்கள் உம்மைத் தாழ்மையுடன் வேண்டுகின்றோம்: புனித லாரன்ஸின் விழாவில் வணக்கத்துடன் நாங்கள் புரியும் ஊழியத்தால் உமது மீட்பின் வளர்ச்சியை உணர்ந்துகொள்வோமாக.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253838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அலையொளிர் அருணனை அணிந்திடுமா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மணிமுடி மாமரியே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வாழ்க்கையின் பேரரசி வழுவில்லா மாதரசி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கலையெல்லாம் சேர்ந்தெழும் தலைவியும் நீயல்லோ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காலமும் காத்திடுவாய்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அகால வேளையிலே அம்மா உன் கருணையாலே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பொல்லாத கூளியின் தொல்லைகள் நீங்கிட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 உம் மகனிடம் கேள்</a:t>
            </a:r>
          </a:p>
        </p:txBody>
      </p:sp>
    </p:spTree>
    <p:extLst>
      <p:ext uri="{BB962C8B-B14F-4D97-AF65-F5344CB8AC3E}">
        <p14:creationId xmlns:p14="http://schemas.microsoft.com/office/powerpoint/2010/main" val="34781361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அலையொளிர் அருணனை அணிந்திடுமா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மணிமுடி மாமரியே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வாழ்க்கையின் பேரரசி வழுவில்லா மாதரசி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கலையெல்லாம் சேர்ந்தெழும் தலைவியும் நீயல்லோ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காலமும் காத்திடுவாய்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அகோரப் போர் முழங்கி அல்லலும் தோன்றுதன்றோ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எல்லோரும் விரும்பிடும் நல்லதோர் அமைதியை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சொல்லாமல் அளித்திடுவாய்</a:t>
            </a:r>
          </a:p>
        </p:txBody>
      </p:sp>
    </p:spTree>
    <p:extLst>
      <p:ext uri="{BB962C8B-B14F-4D97-AF65-F5344CB8AC3E}">
        <p14:creationId xmlns:p14="http://schemas.microsoft.com/office/powerpoint/2010/main" val="40197633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3250</Words>
  <Application>Microsoft Office PowerPoint</Application>
  <PresentationFormat>Widescreen</PresentationFormat>
  <Paragraphs>435</Paragraphs>
  <Slides>104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104</vt:i4>
      </vt:variant>
    </vt:vector>
  </HeadingPairs>
  <TitlesOfParts>
    <vt:vector size="113"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40</cp:revision>
  <dcterms:created xsi:type="dcterms:W3CDTF">2022-07-13T11:51:49Z</dcterms:created>
  <dcterms:modified xsi:type="dcterms:W3CDTF">2024-07-30T13:24:11Z</dcterms:modified>
</cp:coreProperties>
</file>