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sldIdLst>
    <p:sldId id="4378" r:id="rId2"/>
    <p:sldId id="5251" r:id="rId3"/>
    <p:sldId id="4986" r:id="rId4"/>
    <p:sldId id="5057" r:id="rId5"/>
    <p:sldId id="5059" r:id="rId6"/>
    <p:sldId id="5058" r:id="rId7"/>
    <p:sldId id="5060"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2" r:id="rId35"/>
    <p:sldId id="5253" r:id="rId36"/>
    <p:sldId id="3290" r:id="rId37"/>
    <p:sldId id="5254" r:id="rId38"/>
    <p:sldId id="4328" r:id="rId39"/>
    <p:sldId id="4371" r:id="rId40"/>
    <p:sldId id="4372" r:id="rId41"/>
    <p:sldId id="3259" r:id="rId42"/>
    <p:sldId id="5255" r:id="rId43"/>
    <p:sldId id="5256" r:id="rId44"/>
    <p:sldId id="4383" r:id="rId45"/>
    <p:sldId id="4384" r:id="rId46"/>
    <p:sldId id="4385" r:id="rId47"/>
    <p:sldId id="3246" r:id="rId48"/>
    <p:sldId id="3260" r:id="rId49"/>
    <p:sldId id="3303" r:id="rId50"/>
    <p:sldId id="5257" r:id="rId51"/>
    <p:sldId id="4329" r:id="rId52"/>
    <p:sldId id="4331" r:id="rId53"/>
    <p:sldId id="5258" r:id="rId54"/>
    <p:sldId id="1378" r:id="rId55"/>
    <p:sldId id="4482" r:id="rId56"/>
    <p:sldId id="5303" r:id="rId57"/>
    <p:sldId id="5304" r:id="rId58"/>
    <p:sldId id="4960" r:id="rId59"/>
    <p:sldId id="5259" r:id="rId60"/>
    <p:sldId id="3424" r:id="rId61"/>
    <p:sldId id="5260" r:id="rId62"/>
    <p:sldId id="5261" r:id="rId63"/>
    <p:sldId id="5263" r:id="rId64"/>
    <p:sldId id="4342" r:id="rId65"/>
    <p:sldId id="4339" r:id="rId66"/>
    <p:sldId id="4340" r:id="rId67"/>
    <p:sldId id="4341" r:id="rId68"/>
    <p:sldId id="5262" r:id="rId69"/>
    <p:sldId id="4483" r:id="rId70"/>
    <p:sldId id="3784" r:id="rId71"/>
    <p:sldId id="3785" r:id="rId72"/>
    <p:sldId id="3786" r:id="rId73"/>
    <p:sldId id="4322" r:id="rId74"/>
    <p:sldId id="3788" r:id="rId75"/>
    <p:sldId id="3789" r:id="rId76"/>
    <p:sldId id="3790" r:id="rId77"/>
    <p:sldId id="3791" r:id="rId78"/>
    <p:sldId id="3792" r:id="rId79"/>
    <p:sldId id="3793" r:id="rId80"/>
    <p:sldId id="3794" r:id="rId81"/>
    <p:sldId id="3795" r:id="rId82"/>
    <p:sldId id="3796" r:id="rId83"/>
    <p:sldId id="3797" r:id="rId84"/>
    <p:sldId id="3798" r:id="rId85"/>
    <p:sldId id="3799" r:id="rId86"/>
    <p:sldId id="3800" r:id="rId87"/>
    <p:sldId id="4323" r:id="rId88"/>
    <p:sldId id="4295" r:id="rId89"/>
    <p:sldId id="3802" r:id="rId90"/>
    <p:sldId id="4324" r:id="rId91"/>
    <p:sldId id="3805" r:id="rId92"/>
    <p:sldId id="3806" r:id="rId93"/>
    <p:sldId id="3807" r:id="rId94"/>
    <p:sldId id="5264" r:id="rId95"/>
    <p:sldId id="5305" r:id="rId96"/>
    <p:sldId id="5306" r:id="rId97"/>
    <p:sldId id="4964" r:id="rId98"/>
    <p:sldId id="4965" r:id="rId99"/>
    <p:sldId id="4982" r:id="rId100"/>
    <p:sldId id="5250" r:id="rId101"/>
    <p:sldId id="5265" r:id="rId102"/>
    <p:sldId id="4330" r:id="rId103"/>
    <p:sldId id="4484" r:id="rId104"/>
    <p:sldId id="4778" r:id="rId105"/>
    <p:sldId id="4779" r:id="rId106"/>
    <p:sldId id="4780" r:id="rId107"/>
    <p:sldId id="4933" r:id="rId108"/>
    <p:sldId id="4937" r:id="rId109"/>
    <p:sldId id="4951" r:id="rId110"/>
    <p:sldId id="4952" r:id="rId111"/>
    <p:sldId id="4953" r:id="rId112"/>
    <p:sldId id="4954" r:id="rId113"/>
    <p:sldId id="4966" r:id="rId114"/>
    <p:sldId id="4981" r:id="rId115"/>
    <p:sldId id="3897"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23-Jul-24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onversion of St. Paul the Apostle | St. Margaret Mary Church">
            <a:extLst>
              <a:ext uri="{FF2B5EF4-FFF2-40B4-BE49-F238E27FC236}">
                <a16:creationId xmlns:a16="http://schemas.microsoft.com/office/drawing/2014/main" id="{79609EBC-B7DA-3A25-B00B-95BE8B3FF4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2CD293B-88C4-8C8D-BD17-AB7817611D57}"/>
              </a:ext>
            </a:extLst>
          </p:cNvPr>
          <p:cNvSpPr txBox="1"/>
          <p:nvPr/>
        </p:nvSpPr>
        <p:spPr>
          <a:xfrm>
            <a:off x="0" y="3151095"/>
            <a:ext cx="12192000" cy="2215991"/>
          </a:xfrm>
          <a:prstGeom prst="rect">
            <a:avLst/>
          </a:prstGeom>
          <a:noFill/>
        </p:spPr>
        <p:txBody>
          <a:bodyPr wrap="square" rtlCol="0">
            <a:spAutoFit/>
          </a:bodyPr>
          <a:lstStyle/>
          <a:p>
            <a:pPr algn="ctr">
              <a:lnSpc>
                <a:spcPct val="150000"/>
              </a:lnSpc>
            </a:pPr>
            <a:endPar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a:p>
            <a:pPr algn="ctr">
              <a:lnSpc>
                <a:spcPct val="150000"/>
              </a:lnSpc>
            </a:pP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புனித யாக்கோபு – </a:t>
            </a: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திருத்தூதர்</a:t>
            </a:r>
            <a:r>
              <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endPar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2919103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மத் 4:18, 21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கலிலேயாக் கடலோரமாய் நடக்கும்போது செபதேயுவின் மகன் யாக்கோபையும் அவர் சகோதரரான யோவானையும் கண்டார். அவர்கள் தங்கள் வலைகளைப் பழுது பார்த்துக் கொண்டிருந்தபோது, அவர் அவர்களை அழைத்தார்.</a:t>
            </a:r>
          </a:p>
        </p:txBody>
      </p:sp>
    </p:spTree>
    <p:extLst>
      <p:ext uri="{BB962C8B-B14F-4D97-AF65-F5344CB8AC3E}">
        <p14:creationId xmlns:p14="http://schemas.microsoft.com/office/powerpoint/2010/main" val="183110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1491937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வறுமை யாவும் தீர இன்று</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வாழ்த்துப் பாடுவோம் பாடுவோம்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 யாவும் நிலைக்க அவரில் சங்கமாகுவோம்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 சங்கமம் வாழ்வில் சந்தோஷம்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 நிலைத்திருந்தால் மிகுந்த கனி கொடுப்போம்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சீடராக வாழ்ந்து காட்டுவோம் எந்நாளுமே</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7131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19855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உறவில் வளர உண்மை வழியில்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 காட்டுவோம் வாழுவோம்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 உயர அன்பில் மலர்ந்து பணிகள் ஆற்றுவோம்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பணி தொடர்வதால் சாட்சியாய் மாறுவோம்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வழி செல்வதால் உலகை மாற்றுவோம்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சீடராக வாழ்ந்து காட்டுவோம் எந்நாளுமே</a:t>
            </a:r>
          </a:p>
        </p:txBody>
      </p:sp>
    </p:spTree>
    <p:extLst>
      <p:ext uri="{BB962C8B-B14F-4D97-AF65-F5344CB8AC3E}">
        <p14:creationId xmlns:p14="http://schemas.microsoft.com/office/powerpoint/2010/main" val="402674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436827"/>
          </a:xfrm>
          <a:prstGeom prst="rect">
            <a:avLst/>
          </a:prstGeom>
          <a:noFill/>
        </p:spPr>
        <p:txBody>
          <a:bodyPr wrap="square" rtlCol="0">
            <a:spAutoFit/>
          </a:bodyPr>
          <a:lstStyle/>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பொங்கிட அதிசயங்கள் நடந்திட</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ஆண்டவன் சந்நிதிக்கு விரைந்து வாருங்கள்</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 பீடத்தில் தேவன் வருகிறார்</a:t>
            </a:r>
          </a:p>
          <a:p>
            <a:pPr>
              <a:lnSpc>
                <a:spcPct val="3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திருந்திய உள்ளங்களில் அமைதி தருகிறார்</a:t>
            </a:r>
          </a:p>
        </p:txBody>
      </p:sp>
    </p:spTree>
    <p:extLst>
      <p:ext uri="{BB962C8B-B14F-4D97-AF65-F5344CB8AC3E}">
        <p14:creationId xmlns:p14="http://schemas.microsoft.com/office/powerpoint/2010/main" val="3038888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திருத்தூதர்களுள் முதல் மறைச்சாட்சியாகச் செந்நீர் சிந்தும் பேற்றினைப் புனித யாக்கோபுக்கு அளித்தீரே; உமது திரு அவை அவருடைய நம்பிக்கை அறிக்கையினால் வலிமை பெறவும் அவருடைய பாதுகாவலால் தொடர்ந்து உதவி பெறவும் அருள்புரிவீராக.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4187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761794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உடலில் சுமந்து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கொரிந்தியருக்கு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இரண்டாம்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4: 7-15</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மாட்சியாகிய செல்வத்தை மண்பாண்டங்கள் போன்ற நாங்கள் கொண்டிருக்கிறோம். இந்த ஈடு இணையற்ற வல்லமை எங்களிடமிருந்து வரவில்லை, அது கடவுளுக்கே உரியது என்பது இதிலிருந்து விளங்குகிறது. நாங்கள் எல்லாச் சூழ்நிலைகளிலும் இன்னலுற்றாலும் மனம் உடைந்துபோவதில்லை; குழப்பமுற்றாலும் நம்பிக்கை இழப்பதில்லை; துன்புறுத்தப்பட்டாலும் </a:t>
            </a:r>
          </a:p>
        </p:txBody>
      </p:sp>
    </p:spTree>
    <p:extLst>
      <p:ext uri="{BB962C8B-B14F-4D97-AF65-F5344CB8AC3E}">
        <p14:creationId xmlns:p14="http://schemas.microsoft.com/office/powerpoint/2010/main" val="1077865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கைவிடப்படுவதில்லை; வீழ்த்தப்பட்டாலும் அழிந்து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போவதில்லை. இயேசுவின் வாழ்வே எங்கள் உடலில் வெளிப்படுமாறு நாங்கள் எங்குச் சென்றாலும் அவருடைய சாவுக்குரிய துன்பங்களை எங்கள் உடலில் சுமந்து செல்கிறோம். இயேசுவின் வாழ்வு சாவுக்குரிய எங்கள் உடலில் வெளிப்படுமாறு உயிரோடு இருக்கும்போதே நாங்கள் அவரை முன்னிட்டு எந்நேரமும் சாவின் வாயிலில் நின்றுகொண்டிருக்கிறோம். சாவின் ஆற்றல் எங்களிலும்</a:t>
            </a:r>
          </a:p>
        </p:txBody>
      </p:sp>
    </p:spTree>
    <p:extLst>
      <p:ext uri="{BB962C8B-B14F-4D97-AF65-F5344CB8AC3E}">
        <p14:creationId xmlns:p14="http://schemas.microsoft.com/office/powerpoint/2010/main" val="3609471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ஆற்றல் உங்களிலும் வெளிப்படுகிறது.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கடவுள்மீது நம்பிக்கையோடு இருந்தேன்; ஆகவே பேசினேன்” என்று மறைநூலில் எழுதியுள்ளது. அதற்கொப்ப நம்பிக்கை மனப்பான்மை கொண்டுள்ள நாங்களும் நம்புகிறோம்; ஆகவே பேசுகிறோம். ஆண்டவர் இயேசுவை உயிர்த்தெழச் செய்த கடவுளே எங்களையும் அவரோடு உயிர்த்தெழச் செய்து அவர் திருமுன் நிறுத்துவார்; உங்களையும் அவ்வாறே நிறுத்துவார் என்பது</a:t>
            </a:r>
          </a:p>
        </p:txBody>
      </p:sp>
    </p:spTree>
    <p:extLst>
      <p:ext uri="{BB962C8B-B14F-4D97-AF65-F5344CB8AC3E}">
        <p14:creationId xmlns:p14="http://schemas.microsoft.com/office/powerpoint/2010/main" val="379884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 தெரியும். இவை அனைத்தும் உங்கள் நன்மைக்கே நிகழ்கின்றன. இறையருள் பெறுவோரின் தொகை பெருகப் பெருக அவர்கள் கடவுளுக்குச் செலுத்தும் நன்றியும் பெருகும். இதனால் கடவுள் போற்றிப் புகழப்படுவார்.</a:t>
            </a:r>
          </a:p>
        </p:txBody>
      </p:sp>
    </p:spTree>
    <p:extLst>
      <p:ext uri="{BB962C8B-B14F-4D97-AF65-F5344CB8AC3E}">
        <p14:creationId xmlns:p14="http://schemas.microsoft.com/office/powerpoint/2010/main" val="332574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126: 1-2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2cd-3. 4-5. 6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5)</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கண்ணீரோடு விதைப்பவர்கள் அக்களிப்போடு அறுவடை செய்வார்கள்.</a:t>
            </a:r>
          </a:p>
        </p:txBody>
      </p:sp>
    </p:spTree>
    <p:extLst>
      <p:ext uri="{BB962C8B-B14F-4D97-AF65-F5344CB8AC3E}">
        <p14:creationId xmlns:p14="http://schemas.microsoft.com/office/powerpoint/2010/main" val="34017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சீயோனின் அடிமை நிலையை ஆண்டவர் மாற்றினபோது, நாம் ஏதோ கனவு கண்டவர்போல இருந்தோம்.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நமது முகத்தில் மகிழ்ச்சி காணப்பட்டது. நாவில் களிப்பாரவாரம் எழுந்தது.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கண்ணீரோடு விதைப்பவர்கள் அக்களிப்போடு அறுவடை செய்வார்கள்.</a:t>
            </a:r>
          </a:p>
        </p:txBody>
      </p:sp>
    </p:spTree>
    <p:extLst>
      <p:ext uri="{BB962C8B-B14F-4D97-AF65-F5344CB8AC3E}">
        <p14:creationId xmlns:p14="http://schemas.microsoft.com/office/powerpoint/2010/main" val="2081650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அவர்களுக்கு மாபெரும் செயல் புரிந்தார்” என்று பிற இனத்தார் தங்களுக்குள் பேசிக்கொண்டனர்.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நமக்கு மாபெரும் செயல் புரிந்துள்ளார்; அதனால் நாம் பெருமகிழ்ச்சியுறுகின்றோம்.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கண்ணீரோடு விதைப்பவர்கள் அக்களிப்போடு அறுவடை செய்வார்கள்.</a:t>
            </a:r>
          </a:p>
        </p:txBody>
      </p:sp>
    </p:spTree>
    <p:extLst>
      <p:ext uri="{BB962C8B-B14F-4D97-AF65-F5344CB8AC3E}">
        <p14:creationId xmlns:p14="http://schemas.microsoft.com/office/powerpoint/2010/main" val="1436521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 தென்னாட்டின் வறண்ட ஓடையை நீரோடையாக வான்மழை மாற்றுவதுபோல, எங்கள் அடிமை நிலையை மாற்றியருளும்.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கண்ணீரோடு விதைப்பவர்கள், அக்களிப்போடு அறுவடை செய்வார்கள்.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கண்ணீரோடு விதைப்பவர்கள் அக்களிப்போடு அறுவடை செய்வார்கள்.</a:t>
            </a:r>
          </a:p>
        </p:txBody>
      </p:sp>
    </p:spTree>
    <p:extLst>
      <p:ext uri="{BB962C8B-B14F-4D97-AF65-F5344CB8AC3E}">
        <p14:creationId xmlns:p14="http://schemas.microsoft.com/office/powerpoint/2010/main" val="2163534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விதை எடுத்துச் செல்லும்போது - செல்லும்போது - அழுகையோடு செல்கின்றார்கள்; அரிகளைச் சுமந்து வரும்போது - வரும்போது - அக்களிப்போடு வருவார்கள்.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கண்ணீரோடு விதைப்பவர்கள் அக்களிப்போடு அறுவடை செய்வார்கள்.</a:t>
            </a:r>
          </a:p>
        </p:txBody>
      </p:sp>
    </p:spTree>
    <p:extLst>
      <p:ext uri="{BB962C8B-B14F-4D97-AF65-F5344CB8AC3E}">
        <p14:creationId xmlns:p14="http://schemas.microsoft.com/office/powerpoint/2010/main" val="33501162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கொள்ளவில்லை; நான்தான்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கனி தரவும், நீங்கள் தரும் 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ஏற்படுத்தினேன்,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20-28</a:t>
            </a:r>
          </a:p>
        </p:txBody>
      </p:sp>
    </p:spTree>
    <p:extLst>
      <p:ext uri="{BB962C8B-B14F-4D97-AF65-F5344CB8AC3E}">
        <p14:creationId xmlns:p14="http://schemas.microsoft.com/office/powerpoint/2010/main" val="98708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 செபதேயுவின் மனைவி தம் மக்களோடு ஒரு வேண்டுகோள் விடுக்குமாறு இயேசுவிடம் வந்து பணிந்து நின்றார். “உமக்கு என்ன வேண்டும்?” என்று இயேசு அவரிடம் கேட்டார்.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“நீர் ஆட்சி புரியும்போது என் மக்களாகிய இவர்கள் இருவருள் ஒருவன் உமது அரியணையின் வலப்புறமும் இன்னொருவன் இடப்புறமும் அமரச் செய்யும்” என்று வேண்டினார்.</a:t>
            </a:r>
          </a:p>
        </p:txBody>
      </p:sp>
    </p:spTree>
    <p:extLst>
      <p:ext uri="{BB962C8B-B14F-4D97-AF65-F5344CB8AC3E}">
        <p14:creationId xmlns:p14="http://schemas.microsoft.com/office/powerpoint/2010/main" val="1542158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இயேசு, “நீங்கள் என்ன கேட்கிறீர்கள் என உங்களுக்குத் தெரியவில்லை. நான் குடிக்கப்போகும் துன்பக் கிண்ணத்தில் உங்களால் குடிக்க இயலுமா?” என்று கேட்டார். அவர்கள், “எங்களால் இயலும்”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அவர்களை நோக்கி, “ஆம், என் கிண்ணத்தில் நீங்கள் குடிப்பீர்கள். ஆனால் என் வலப்புறத்திலும் இடப்புறத்திலும் அமரும்படி அருளுவதோ எனது செயல் அல்ல; மாறாக அவ்விடங்களை என் தந்தை யாருக்கு </a:t>
            </a:r>
          </a:p>
        </p:txBody>
      </p:sp>
    </p:spTree>
    <p:extLst>
      <p:ext uri="{BB962C8B-B14F-4D97-AF65-F5344CB8AC3E}">
        <p14:creationId xmlns:p14="http://schemas.microsoft.com/office/powerpoint/2010/main" val="16065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 செய்திருக்கிறாரோ அவர்களுக்கே அவை அருளப்படும்”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 கேட்டுக் கொண்டிருந்த பத்துப்பேரும் அச்சகோதரர் இருவர் மீதும் கோபங்கொண்டனர்.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அவர்களை வரவழைத்து, “பிற இனத்தவரின் தலைவர்கள் மக்களை அடக்கி ஆளுகின்றார்கள். உயர்குடிமக்கள் அவர்கள்மீது தங்கள் அதிகாரத்தைக் காட்டுகிறார்கள்; இதை நீங்கள் அறிவீர்கள். உங்களிடையே</a:t>
            </a:r>
          </a:p>
        </p:txBody>
      </p:sp>
    </p:spTree>
    <p:extLst>
      <p:ext uri="{BB962C8B-B14F-4D97-AF65-F5344CB8AC3E}">
        <p14:creationId xmlns:p14="http://schemas.microsoft.com/office/powerpoint/2010/main" val="3298236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அப்படி இருக்கக்கூடாது. உங்களுள் பெரியவராக இருக்க விரும்புகிறவர் உங்கள் தொண்டராய் இருக்கட்டும். உங்களுள் முதன்மையானவராக இருக்க விரும்புகிறவர் உங்களுக்குப் பணியாளராக இருக்கட்டும். இவ்வாறே மானிடமகனும் தொண்டு ஏற்பதற்கு அல்ல, தொண்டு ஆற்றுவதற்கும் பலருடைய மீட்புக்கு ஈடாகத் தம் உயிரைக் கொடுப்பதற்கும் வந்தார்” என்று கூறினார்.</a:t>
            </a:r>
          </a:p>
        </p:txBody>
      </p:sp>
    </p:spTree>
    <p:extLst>
      <p:ext uri="{BB962C8B-B14F-4D97-AF65-F5344CB8AC3E}">
        <p14:creationId xmlns:p14="http://schemas.microsoft.com/office/powerpoint/2010/main" val="596869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வருகின்றோம்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முழுதும் தந்தோம்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உழைப்பும் மண்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மலர்ப்பாதம்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மடங்கு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வந்தோம்</a:t>
            </a:r>
          </a:p>
        </p:txBody>
      </p:sp>
    </p:spTree>
    <p:extLst>
      <p:ext uri="{BB962C8B-B14F-4D97-AF65-F5344CB8AC3E}">
        <p14:creationId xmlns:p14="http://schemas.microsoft.com/office/powerpoint/2010/main" val="1665774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வருகின்றோம்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முழுதும் தந்தோம்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நிறைவேறும் நாளில்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மண்ணில்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 இணைந்து பணிகள் புரிந்து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மடங்கு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வந்தோம்</a:t>
            </a:r>
          </a:p>
        </p:txBody>
      </p:sp>
    </p:spTree>
    <p:extLst>
      <p:ext uri="{BB962C8B-B14F-4D97-AF65-F5344CB8AC3E}">
        <p14:creationId xmlns:p14="http://schemas.microsoft.com/office/powerpoint/2010/main" val="3373762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திருமகனின் மீட்பு அளிக்கும் பாடுகளாகிய திருமுழுக்கினால் எம்மைக் கழுவியருளும்; உமது திருவுளப்படி திருத்தூதர்களுள் முதன்முதலாகக் கிறிஸ்துவின் துன்பக் கிண்ணத்தில் பருகிய புனித யாக்கோபின் விழாவில் உமக்கு உகந்த பலியை நாங்கள் ஒப்புக்கொடுப்போமாக.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7051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ஆயரே, உமது மந்தையை நீர் கைவிட்டுவிடாமல்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புனித திருத்தூதர் வழியாக என்றும் கண்காணித்து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அதனால் அதனை ஆள்வதற்கு</a:t>
            </a:r>
          </a:p>
        </p:txBody>
      </p:sp>
    </p:spTree>
    <p:extLst>
      <p:ext uri="{BB962C8B-B14F-4D97-AF65-F5344CB8AC3E}">
        <p14:creationId xmlns:p14="http://schemas.microsoft.com/office/powerpoint/2010/main" val="21914711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திருமகனின் பதிலாளிகளாகவும்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மந்தையை வழிநடத்தும் முதன்மை ஆயர்களாகவும்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அவர்களை நியமித்தீர்.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79259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12445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7944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ஏனென்றால் உமது திரு அவை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புனிதத்தின் அடையாளமாக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இம்மண்ணகத்தில் விளங்கவும்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அனைவருக்கும் விண்ணகப்</a:t>
            </a:r>
          </a:p>
        </p:txBody>
      </p:sp>
    </p:spTree>
    <p:extLst>
      <p:ext uri="{BB962C8B-B14F-4D97-AF65-F5344CB8AC3E}">
        <p14:creationId xmlns:p14="http://schemas.microsoft.com/office/powerpoint/2010/main" val="11225868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படிப்பினைகளை வழங்கவும்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திருத்தூதர்களை அடித்தளமாகக் கொண்டு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நிலைத்திருக்கவும் செய்தருளினீர்.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இன்றும் என்றென்றும்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இதயப் பற்றுதலோடு உமது புகழைப் பாடிக்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குரலெழுப்பிச்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2021445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14170029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16104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013086"/>
          </a:xfrm>
          <a:prstGeom prst="rect">
            <a:avLst/>
          </a:prstGeom>
          <a:noFill/>
        </p:spPr>
        <p:txBody>
          <a:bodyPr wrap="square" rtlCol="0">
            <a:spAutoFit/>
          </a:bodyPr>
          <a:lstStyle/>
          <a:p>
            <a:pPr algn="ct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கிண்ணத்தில் அவர்கள் குடித்தார்கள், கட</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நண்பர்கள் ஆனார்கள்.</a:t>
            </a:r>
          </a:p>
        </p:txBody>
      </p:sp>
    </p:spTree>
    <p:extLst>
      <p:ext uri="{BB962C8B-B14F-4D97-AF65-F5344CB8AC3E}">
        <p14:creationId xmlns:p14="http://schemas.microsoft.com/office/powerpoint/2010/main" val="3380586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55220"/>
          </a:xfrm>
          <a:prstGeom prst="rect">
            <a:avLst/>
          </a:prstGeom>
          <a:noFill/>
        </p:spPr>
        <p:txBody>
          <a:bodyPr wrap="square" rtlCol="0">
            <a:spAutoFit/>
          </a:bodyPr>
          <a:lstStyle/>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 (2)</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வா</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எனதுள்ளம்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தாங்கும் உனது கரம்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 வேண்டும்</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வேண்டும்</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புதுவாழ்வு</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வாழ வேண்டும்</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இங்கு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சூழ்கின்றபோது</a:t>
            </a:r>
            <a:endPar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மருந்தாக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எனில் வரவேண்டும்</a:t>
            </a:r>
          </a:p>
        </p:txBody>
      </p:sp>
    </p:spTree>
    <p:extLst>
      <p:ext uri="{BB962C8B-B14F-4D97-AF65-F5344CB8AC3E}">
        <p14:creationId xmlns:p14="http://schemas.microsoft.com/office/powerpoint/2010/main" val="4261625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55220"/>
          </a:xfrm>
          <a:prstGeom prst="rect">
            <a:avLst/>
          </a:prstGeom>
          <a:noFill/>
        </p:spPr>
        <p:txBody>
          <a:bodyPr wrap="square" rtlCol="0">
            <a:spAutoFit/>
          </a:bodyPr>
          <a:lstStyle/>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 (2)</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வா</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வாழும்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வாழ்வில் நிலையாக வேண்டும்</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 வேண்டும்</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உன் பாதம் நான் சேர வேண்டும்</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தயையோடு</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நாளும் நீ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நடத்திட</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p:txBody>
      </p:sp>
    </p:spTree>
    <p:extLst>
      <p:ext uri="{BB962C8B-B14F-4D97-AF65-F5344CB8AC3E}">
        <p14:creationId xmlns:p14="http://schemas.microsoft.com/office/powerpoint/2010/main" val="11831721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திருத்தூதரான புனித யாக்கோபின் விழாவிலே உமது திருவிருந்தில் பேரின்பத்துடன் நாங்கள் பங்குபெற்றுள்ளோம்; அவருடைய பரிந்துரைகளால் நாங்கள் உமது உதவியைப் பெற்றுக்கொள்ள அருள்புரிவீராக.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051013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65854"/>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புதுமைகள் புரிந்திடும் சந்தியாகப்பரே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புனிதரே பாதுகாவலரே</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நாங்கள் போற்றி வந்தோம்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ஆசி தேடி வந்தோம்</a:t>
            </a:r>
          </a:p>
        </p:txBody>
      </p:sp>
    </p:spTree>
    <p:extLst>
      <p:ext uri="{BB962C8B-B14F-4D97-AF65-F5344CB8AC3E}">
        <p14:creationId xmlns:p14="http://schemas.microsoft.com/office/powerpoint/2010/main" val="32894342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வாழ்வினை இழந்து வாடிடும் வேளையிலே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வலிமை தந்திடுவாய்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உடைந்து உம்மிடம் வருகையிலே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உறவாய் வந்திடுவாய்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அருகில் வந்தோமே ஆறுதல் 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வெண்குதிரையிலே வலமே வந்து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என்றும் காப்பவரே</a:t>
            </a:r>
          </a:p>
        </p:txBody>
      </p:sp>
    </p:spTree>
    <p:extLst>
      <p:ext uri="{BB962C8B-B14F-4D97-AF65-F5344CB8AC3E}">
        <p14:creationId xmlns:p14="http://schemas.microsoft.com/office/powerpoint/2010/main" val="12825665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65854"/>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புதுமைகள் புரிந்திடும் சந்தியாகப்பரே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புனிதரே பாதுகாவலரே</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நாங்கள் போற்றி வந்தோம்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ஆசி தேடி வந்தோம்</a:t>
            </a:r>
          </a:p>
        </p:txBody>
      </p:sp>
    </p:spTree>
    <p:extLst>
      <p:ext uri="{BB962C8B-B14F-4D97-AF65-F5344CB8AC3E}">
        <p14:creationId xmlns:p14="http://schemas.microsoft.com/office/powerpoint/2010/main" val="40912164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11247</TotalTime>
  <Words>3599</Words>
  <Application>Microsoft Office PowerPoint</Application>
  <PresentationFormat>Widescreen</PresentationFormat>
  <Paragraphs>433</Paragraphs>
  <Slides>115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115</vt:i4>
      </vt:variant>
    </vt:vector>
  </HeadingPairs>
  <TitlesOfParts>
    <vt:vector size="12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85</cp:revision>
  <dcterms:created xsi:type="dcterms:W3CDTF">2022-07-13T11:51:49Z</dcterms:created>
  <dcterms:modified xsi:type="dcterms:W3CDTF">2024-07-23T06:12:27Z</dcterms:modified>
</cp:coreProperties>
</file>