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967" r:id="rId2"/>
    <p:sldId id="4486" r:id="rId3"/>
    <p:sldId id="3609" r:id="rId4"/>
    <p:sldId id="4982" r:id="rId5"/>
    <p:sldId id="4983" r:id="rId6"/>
    <p:sldId id="4984" r:id="rId7"/>
    <p:sldId id="4985" r:id="rId8"/>
    <p:sldId id="4957" r:id="rId9"/>
    <p:sldId id="4958" r:id="rId10"/>
    <p:sldId id="4986" r:id="rId11"/>
    <p:sldId id="4987" r:id="rId12"/>
    <p:sldId id="4988" r:id="rId13"/>
    <p:sldId id="4989" r:id="rId14"/>
    <p:sldId id="4990" r:id="rId15"/>
    <p:sldId id="4991" r:id="rId16"/>
    <p:sldId id="4992" r:id="rId17"/>
    <p:sldId id="4993" r:id="rId18"/>
    <p:sldId id="4994" r:id="rId19"/>
    <p:sldId id="4995" r:id="rId20"/>
    <p:sldId id="4996" r:id="rId21"/>
    <p:sldId id="4997" r:id="rId22"/>
    <p:sldId id="4316" r:id="rId23"/>
    <p:sldId id="4317" r:id="rId24"/>
    <p:sldId id="4318" r:id="rId25"/>
    <p:sldId id="4319" r:id="rId26"/>
    <p:sldId id="4998" r:id="rId27"/>
    <p:sldId id="4999" r:id="rId28"/>
    <p:sldId id="5000" r:id="rId29"/>
    <p:sldId id="5001" r:id="rId30"/>
    <p:sldId id="4920" r:id="rId31"/>
    <p:sldId id="4921" r:id="rId32"/>
    <p:sldId id="3290" r:id="rId33"/>
    <p:sldId id="3292" r:id="rId34"/>
    <p:sldId id="4922" r:id="rId35"/>
    <p:sldId id="4933" r:id="rId36"/>
    <p:sldId id="3259" r:id="rId37"/>
    <p:sldId id="3297" r:id="rId38"/>
    <p:sldId id="3320" r:id="rId39"/>
    <p:sldId id="4965" r:id="rId40"/>
    <p:sldId id="4966" r:id="rId41"/>
    <p:sldId id="3246" r:id="rId42"/>
    <p:sldId id="4485" r:id="rId43"/>
    <p:sldId id="3303" r:id="rId44"/>
    <p:sldId id="3338" r:id="rId45"/>
    <p:sldId id="4927" r:id="rId46"/>
    <p:sldId id="4928" r:id="rId47"/>
    <p:sldId id="1378" r:id="rId48"/>
    <p:sldId id="4482" r:id="rId49"/>
    <p:sldId id="4311" r:id="rId50"/>
    <p:sldId id="4048" r:id="rId51"/>
    <p:sldId id="4312" r:id="rId52"/>
    <p:sldId id="4050" r:id="rId53"/>
    <p:sldId id="4051" r:id="rId54"/>
    <p:sldId id="3423" r:id="rId55"/>
    <p:sldId id="4929" r:id="rId56"/>
    <p:sldId id="4324" r:id="rId57"/>
    <p:sldId id="4502" r:id="rId58"/>
    <p:sldId id="4503" r:id="rId59"/>
    <p:sldId id="3867" r:id="rId60"/>
    <p:sldId id="4483" r:id="rId61"/>
    <p:sldId id="3784" r:id="rId62"/>
    <p:sldId id="3785" r:id="rId63"/>
    <p:sldId id="3786" r:id="rId64"/>
    <p:sldId id="4322" r:id="rId65"/>
    <p:sldId id="3788" r:id="rId66"/>
    <p:sldId id="3789" r:id="rId67"/>
    <p:sldId id="3790" r:id="rId68"/>
    <p:sldId id="3791" r:id="rId69"/>
    <p:sldId id="3792" r:id="rId70"/>
    <p:sldId id="3793" r:id="rId71"/>
    <p:sldId id="3794" r:id="rId72"/>
    <p:sldId id="5002" r:id="rId73"/>
    <p:sldId id="5003" r:id="rId74"/>
    <p:sldId id="5004" r:id="rId75"/>
    <p:sldId id="5005" r:id="rId76"/>
    <p:sldId id="5006" r:id="rId77"/>
    <p:sldId id="5007" r:id="rId78"/>
    <p:sldId id="4323" r:id="rId79"/>
    <p:sldId id="5008" r:id="rId80"/>
    <p:sldId id="3802" r:id="rId81"/>
    <p:sldId id="5009" r:id="rId82"/>
    <p:sldId id="5010" r:id="rId83"/>
    <p:sldId id="5011" r:id="rId84"/>
    <p:sldId id="5012" r:id="rId85"/>
    <p:sldId id="4930" r:id="rId86"/>
    <p:sldId id="4865" r:id="rId87"/>
    <p:sldId id="4866" r:id="rId88"/>
    <p:sldId id="4867" r:id="rId89"/>
    <p:sldId id="4868" r:id="rId90"/>
    <p:sldId id="4869" r:id="rId91"/>
    <p:sldId id="5013" r:id="rId92"/>
    <p:sldId id="5250" r:id="rId93"/>
    <p:sldId id="5251" r:id="rId94"/>
    <p:sldId id="5252" r:id="rId95"/>
    <p:sldId id="4931" r:id="rId96"/>
    <p:sldId id="4326" r:id="rId97"/>
    <p:sldId id="4484" r:id="rId98"/>
    <p:sldId id="4963" r:id="rId99"/>
    <p:sldId id="4964" r:id="rId100"/>
    <p:sldId id="4951" r:id="rId101"/>
    <p:sldId id="4952" r:id="rId102"/>
    <p:sldId id="4953" r:id="rId103"/>
    <p:sldId id="4968" r:id="rId104"/>
    <p:sldId id="4969" r:id="rId105"/>
    <p:sldId id="4981" r:id="rId106"/>
    <p:sldId id="3897" r:id="rId10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524E1-DD35-6C5F-8F72-D0F078596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" t="7328" r="81" b="1"/>
          <a:stretch/>
        </p:blipFill>
        <p:spPr>
          <a:xfrm>
            <a:off x="-548461" y="0"/>
            <a:ext cx="12740461" cy="82125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D7C0E-62D8-FFA8-1CFE-E51E448BBBEE}"/>
              </a:ext>
            </a:extLst>
          </p:cNvPr>
          <p:cNvSpPr txBox="1"/>
          <p:nvPr/>
        </p:nvSpPr>
        <p:spPr>
          <a:xfrm>
            <a:off x="-162262" y="6362252"/>
            <a:ext cx="12192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பர்த்தலமேயு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–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திருத்தூதர்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51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95:2-3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741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393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965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721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117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330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890258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142784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744692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7467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பர்த்தலமேயு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திருமகன் மீது கொண்டிருந்த உண்மையான நம்பிக்கையை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மேலும்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அடிக்கற்களின்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திருவெளிப்பாட்டிலிருந்து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21: 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வந்து, “வா, ஆட்டுக்குட்டி மணந்து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என்னிடம்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பெரிய,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திருநகரான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கடவுளின்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விலையுயர்ந்த 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பளிங்கெனத்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பெரிய,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பொறிக்கப்பட்டிருந்தன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37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மதில்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7385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10-11. 12-13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17-18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12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உமதரசின்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உருவாக்கிய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செலுத்தும்;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உமதரசின்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காலங்களிலுமுள்ள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ஆளுகை தலைமுறை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உமதரசின்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884713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ஆண்டவர் தாம்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தம்மை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அண்மையில் இருக்கிறார்.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உமதரசின்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911213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49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இறைமகன்;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அரசர்.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கபடற்றவர்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45-51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குறிப்பிட்டுள்ளவரை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கண்டு கொண்டோம்.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 எதுவும்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கண்டு, “இவர்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கபடற்றவர்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தெரியும்?” என்று அவரிடம் கேட்டார்.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கூப்பிடுவதற்கு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முன்பு நீர் அத்தி மரத்தின் கீழ்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இறைமகன்;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அரசர்” என்றார்.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அத்திமரத்தின்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சொன்னதாலா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மேலும், “வானம்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காண்பீர்கள் என மிக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என்று அவரிடம்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பர்த்தலமேயுவைச்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இவ்விழாவில்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பெற்றுக்கொள்ள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5701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74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ஆயரே, உமது மந்தையை நீர் கைவிட்டுவிடாமல்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புனித திருத்தூதர் வழியாக என்றும் கண்காணித்து வருகின்றீர்;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அதனை ஆள்வதற்கு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திருமகனின் பதிலாளிகளாகவும்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 வழிநடத்தும் முதன்மை ஆயர்களாகவும்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அவர்களை நியமித்தீர்.</a:t>
            </a:r>
          </a:p>
        </p:txBody>
      </p:sp>
    </p:spTree>
    <p:extLst>
      <p:ext uri="{BB962C8B-B14F-4D97-AF65-F5344CB8AC3E}">
        <p14:creationId xmlns:p14="http://schemas.microsoft.com/office/powerpoint/2010/main" val="23865293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4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41020497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27925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13142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640297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3628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71766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89730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38862286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6994254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0424455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5357285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22:29-30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தந்தை எனக்கு ஆட்சியுரிமை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அதனால்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என்னோடு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274180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நெஞ்சாரப்பாட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பாடும் பாடல் - உயிரே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5939848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9186946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நாள்தோறும்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பாடும்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42346696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30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தேன்சிந்தும்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நினைவாக உருவான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கோயில்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அரங்கேறும் 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உனக்காக உருவான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உனக்காக நான் பாடும் பாடல் (2)</a:t>
            </a:r>
          </a:p>
        </p:txBody>
      </p:sp>
    </p:spTree>
    <p:extLst>
      <p:ext uri="{BB962C8B-B14F-4D97-AF65-F5344CB8AC3E}">
        <p14:creationId xmlns:p14="http://schemas.microsoft.com/office/powerpoint/2010/main" val="39086135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பர்த்தலமேயுவின்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பெரியது உன் உள்ளம் அம்மா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99797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துவளாத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நெறிமுறை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எமக்குரைத்தாயே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வாவென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88852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3304</Words>
  <Application>Microsoft Office PowerPoint</Application>
  <PresentationFormat>Widescreen</PresentationFormat>
  <Paragraphs>411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2022-07-13T11:32:32Z</dcterms:created>
  <dcterms:modified xsi:type="dcterms:W3CDTF">2024-07-30T14:16:28Z</dcterms:modified>
</cp:coreProperties>
</file>