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294" r:id="rId2"/>
    <p:sldId id="3363" r:id="rId3"/>
    <p:sldId id="4708" r:id="rId4"/>
    <p:sldId id="4837" r:id="rId5"/>
    <p:sldId id="4838" r:id="rId6"/>
    <p:sldId id="4839" r:id="rId7"/>
    <p:sldId id="4840" r:id="rId8"/>
    <p:sldId id="4844" r:id="rId9"/>
    <p:sldId id="4845" r:id="rId10"/>
    <p:sldId id="4846" r:id="rId11"/>
    <p:sldId id="4847" r:id="rId12"/>
    <p:sldId id="4957" r:id="rId13"/>
    <p:sldId id="4958" r:id="rId14"/>
    <p:sldId id="4959" r:id="rId15"/>
    <p:sldId id="4960" r:id="rId16"/>
    <p:sldId id="4961" r:id="rId17"/>
    <p:sldId id="4962" r:id="rId18"/>
    <p:sldId id="4963" r:id="rId19"/>
    <p:sldId id="4964" r:id="rId20"/>
    <p:sldId id="4965" r:id="rId21"/>
    <p:sldId id="4966" r:id="rId22"/>
    <p:sldId id="4967" r:id="rId23"/>
    <p:sldId id="4968" r:id="rId24"/>
    <p:sldId id="4969" r:id="rId25"/>
    <p:sldId id="4970" r:id="rId26"/>
    <p:sldId id="4971" r:id="rId27"/>
    <p:sldId id="4972" r:id="rId28"/>
    <p:sldId id="4973" r:id="rId29"/>
    <p:sldId id="4974" r:id="rId30"/>
    <p:sldId id="4975" r:id="rId31"/>
    <p:sldId id="4976" r:id="rId32"/>
    <p:sldId id="4977" r:id="rId33"/>
    <p:sldId id="4978" r:id="rId34"/>
    <p:sldId id="3417" r:id="rId35"/>
    <p:sldId id="3290" r:id="rId36"/>
    <p:sldId id="3292" r:id="rId37"/>
    <p:sldId id="4551" r:id="rId38"/>
    <p:sldId id="4552" r:id="rId39"/>
    <p:sldId id="3259" r:id="rId40"/>
    <p:sldId id="3297" r:id="rId41"/>
    <p:sldId id="3320" r:id="rId42"/>
    <p:sldId id="4556" r:id="rId43"/>
    <p:sldId id="4557" r:id="rId44"/>
    <p:sldId id="3246" r:id="rId45"/>
    <p:sldId id="3260" r:id="rId46"/>
    <p:sldId id="3303" r:id="rId47"/>
    <p:sldId id="3338" r:id="rId48"/>
    <p:sldId id="4842" r:id="rId49"/>
    <p:sldId id="4482" r:id="rId50"/>
    <p:sldId id="4843" r:id="rId51"/>
    <p:sldId id="3423" r:id="rId52"/>
    <p:sldId id="3408" r:id="rId53"/>
    <p:sldId id="3424" r:id="rId54"/>
    <p:sldId id="4526" r:id="rId55"/>
    <p:sldId id="3928" r:id="rId56"/>
    <p:sldId id="3888" r:id="rId57"/>
    <p:sldId id="4292" r:id="rId58"/>
    <p:sldId id="4483" r:id="rId59"/>
    <p:sldId id="3784" r:id="rId60"/>
    <p:sldId id="3785" r:id="rId61"/>
    <p:sldId id="3786" r:id="rId62"/>
    <p:sldId id="4322" r:id="rId63"/>
    <p:sldId id="3788" r:id="rId64"/>
    <p:sldId id="3789" r:id="rId65"/>
    <p:sldId id="3790" r:id="rId66"/>
    <p:sldId id="3791" r:id="rId67"/>
    <p:sldId id="3792" r:id="rId68"/>
    <p:sldId id="3793" r:id="rId69"/>
    <p:sldId id="3794" r:id="rId70"/>
    <p:sldId id="3795" r:id="rId71"/>
    <p:sldId id="3796" r:id="rId72"/>
    <p:sldId id="3797" r:id="rId73"/>
    <p:sldId id="3798" r:id="rId74"/>
    <p:sldId id="3799" r:id="rId75"/>
    <p:sldId id="3800" r:id="rId76"/>
    <p:sldId id="4323" r:id="rId77"/>
    <p:sldId id="4295" r:id="rId78"/>
    <p:sldId id="3802" r:id="rId79"/>
    <p:sldId id="4324" r:id="rId80"/>
    <p:sldId id="3805" r:id="rId81"/>
    <p:sldId id="3806" r:id="rId82"/>
    <p:sldId id="3807" r:id="rId83"/>
    <p:sldId id="4509" r:id="rId84"/>
    <p:sldId id="4718" r:id="rId85"/>
    <p:sldId id="4361" r:id="rId86"/>
    <p:sldId id="4982" r:id="rId87"/>
    <p:sldId id="5250" r:id="rId88"/>
    <p:sldId id="5251" r:id="rId89"/>
    <p:sldId id="5252" r:id="rId90"/>
    <p:sldId id="4510" r:id="rId91"/>
    <p:sldId id="4330" r:id="rId92"/>
    <p:sldId id="4484" r:id="rId93"/>
    <p:sldId id="4400" r:id="rId94"/>
    <p:sldId id="3517" r:id="rId95"/>
    <p:sldId id="4951" r:id="rId96"/>
    <p:sldId id="4952" r:id="rId97"/>
    <p:sldId id="4953" r:id="rId98"/>
    <p:sldId id="4954" r:id="rId99"/>
    <p:sldId id="5253" r:id="rId100"/>
    <p:sldId id="4981" r:id="rId101"/>
    <p:sldId id="3897" r:id="rId10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E07E-7AD5-9386-CEE8-7E02F04A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DFA0E01-5CB7-D5B3-DF6E-EAE4F4F3D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C551E9-FAF9-7EAD-74F8-C6F067FFADA9}"/>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6320577B-9955-58E5-191D-A48075034B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C17F02-C3F4-736F-C222-D7754F90C0D1}"/>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8361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4F8-D86A-FBD6-42E4-1AA963B0AD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00270F-5C27-F64D-04C9-CAFE96683F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C32392-D6D3-442E-521E-0BC1E4E5EFF4}"/>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9005AA0B-B53C-ABBE-F2E6-AC571719C8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88EEA-4D5F-62C1-4568-4C0E0C5A4DE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48523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FBE-4CF4-10F4-5854-DE43A5DF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4DDE61-1322-F946-A6ED-D78BFE4EB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D31C9A-7C04-BC61-786A-3B8DF1A94D53}"/>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FF42A2C3-E604-0558-6F64-53DE46EAA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08CD33-7C3D-DFA4-FC47-3225757F530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0967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FE93-1C38-73A6-D708-4EE7422FE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374F8D-3D92-9008-B846-176D18F0EF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340298A-0063-0E2B-A786-C4EE427D1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E28F74-0AFF-641C-E7F1-913429B899E4}"/>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6" name="Footer Placeholder 5">
            <a:extLst>
              <a:ext uri="{FF2B5EF4-FFF2-40B4-BE49-F238E27FC236}">
                <a16:creationId xmlns:a16="http://schemas.microsoft.com/office/drawing/2014/main" id="{680DBD01-4835-E1BF-297E-5122497833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F9BF9-F31C-7506-B87A-7983041BAA74}"/>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028789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8547-EFFF-E4D4-E5D5-76EBDA6A4CD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9D77B11-929F-3B18-3AB7-3A819C96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3808EF-B5D9-7F8D-3654-D35AA6F7AC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606D8DC-EF33-4524-2A9B-0649C6371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BF219-0A02-4BF4-E0F1-34D1956F2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FCC927-FB69-5FB4-64A6-DA6F47EE606B}"/>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8" name="Footer Placeholder 7">
            <a:extLst>
              <a:ext uri="{FF2B5EF4-FFF2-40B4-BE49-F238E27FC236}">
                <a16:creationId xmlns:a16="http://schemas.microsoft.com/office/drawing/2014/main" id="{611D57B4-0F1F-E393-F326-09D5ABB5709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E317CEB-277E-6C4C-DD9E-5CE3E05C236C}"/>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98783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0BD-64C6-9613-1053-A9CDE2329F9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FB8B8-66BC-1401-0E3B-FC453C152203}"/>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4" name="Footer Placeholder 3">
            <a:extLst>
              <a:ext uri="{FF2B5EF4-FFF2-40B4-BE49-F238E27FC236}">
                <a16:creationId xmlns:a16="http://schemas.microsoft.com/office/drawing/2014/main" id="{726BA8FB-1BE3-E4BE-E242-574A740E5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690670-A3B7-FEE2-E4A7-69DA20407722}"/>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386957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99EA7-DC7A-E2DC-796C-45AD40A8C9F3}"/>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3" name="Footer Placeholder 2">
            <a:extLst>
              <a:ext uri="{FF2B5EF4-FFF2-40B4-BE49-F238E27FC236}">
                <a16:creationId xmlns:a16="http://schemas.microsoft.com/office/drawing/2014/main" id="{F424FC7E-EE01-C404-20BE-CB9560E670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07661B7-0B70-09CC-8EF5-CCF3ABA10425}"/>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125717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FFDC-B905-4833-CB3C-27E656932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005C7-B0E9-D652-5065-E1E3A7966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4892B2-FAC6-6366-05C9-57D3A256B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E5168-9EA3-23F8-9707-D9B974C5729C}"/>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6" name="Footer Placeholder 5">
            <a:extLst>
              <a:ext uri="{FF2B5EF4-FFF2-40B4-BE49-F238E27FC236}">
                <a16:creationId xmlns:a16="http://schemas.microsoft.com/office/drawing/2014/main" id="{43303598-BD1C-7F4F-1129-D8807655CE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47B44-781C-7FA3-519C-289577B91C9A}"/>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632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A759-BC69-8402-75DB-3EBFDAF6F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D34149D-BA80-D142-999C-15348173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89C5C-F878-F841-28C0-A94773A61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419E-4A64-C3FC-0655-94BEEE6C095A}"/>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6" name="Footer Placeholder 5">
            <a:extLst>
              <a:ext uri="{FF2B5EF4-FFF2-40B4-BE49-F238E27FC236}">
                <a16:creationId xmlns:a16="http://schemas.microsoft.com/office/drawing/2014/main" id="{61BEE7E3-E09B-9514-5A6A-0F90F078A4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CC69B7-4658-A21A-EA1E-9CBD1A94F88E}"/>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4020322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F0B4-D84B-D537-8D78-994FD9F6A18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876282C-FE7B-ACC8-3352-4A7A99D1C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B4C4319-83AD-4A56-A038-E56F2875C2D1}"/>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F199972A-7490-147B-0E32-3D2AAEC0A7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DBDB90-3CB0-3A44-A890-DA225E4BC2D6}"/>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9334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768DD3-C222-785A-C9D1-0977FE81D0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7D8820-027B-B5AF-C5A5-6D8691C2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B10D42-FDEE-70DB-0CDF-8CE662866C68}"/>
              </a:ext>
            </a:extLst>
          </p:cNvPr>
          <p:cNvSpPr>
            <a:spLocks noGrp="1"/>
          </p:cNvSpPr>
          <p:nvPr>
            <p:ph type="dt" sz="half" idx="10"/>
          </p:nvPr>
        </p:nvSpPr>
        <p:spPr/>
        <p:txBody>
          <a:body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C510E54C-356D-63FB-FB2F-931093BA5D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07D703-B679-708C-5A11-D2AA172E15D9}"/>
              </a:ext>
            </a:extLst>
          </p:cNvPr>
          <p:cNvSpPr>
            <a:spLocks noGrp="1"/>
          </p:cNvSpPr>
          <p:nvPr>
            <p:ph type="sldNum" sz="quarter" idx="12"/>
          </p:nvPr>
        </p:nvSpPr>
        <p:spPr/>
        <p:txBody>
          <a:bodyPr/>
          <a:lstStyle/>
          <a:p>
            <a:fld id="{870EBB44-7D7A-4B0D-953C-4A51760D0F2E}" type="slidenum">
              <a:rPr lang="en-IN" smtClean="0"/>
              <a:t>‹#›</a:t>
            </a:fld>
            <a:endParaRPr lang="en-IN"/>
          </a:p>
        </p:txBody>
      </p:sp>
    </p:spTree>
    <p:extLst>
      <p:ext uri="{BB962C8B-B14F-4D97-AF65-F5344CB8AC3E}">
        <p14:creationId xmlns:p14="http://schemas.microsoft.com/office/powerpoint/2010/main" val="202183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F442B-30BD-98D7-4F06-4D059BC04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31AF26E-73E3-4049-0399-4F66ECFC8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C5C133-FEDB-2877-10F3-06793B00F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0F89B-AE2F-4AD1-999C-7E3254B8E12B}" type="datetimeFigureOut">
              <a:rPr lang="en-IN" smtClean="0"/>
              <a:t>31-07-2024</a:t>
            </a:fld>
            <a:endParaRPr lang="en-IN"/>
          </a:p>
        </p:txBody>
      </p:sp>
      <p:sp>
        <p:nvSpPr>
          <p:cNvPr id="5" name="Footer Placeholder 4">
            <a:extLst>
              <a:ext uri="{FF2B5EF4-FFF2-40B4-BE49-F238E27FC236}">
                <a16:creationId xmlns:a16="http://schemas.microsoft.com/office/drawing/2014/main" id="{93DA6EB7-E0E6-10AA-774C-5E5CC2E30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7FD2C5-EAAA-EDCC-67CF-DF021BA79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EBB44-7D7A-4B0D-953C-4A51760D0F2E}" type="slidenum">
              <a:rPr lang="en-IN" smtClean="0"/>
              <a:t>‹#›</a:t>
            </a:fld>
            <a:endParaRPr lang="en-IN"/>
          </a:p>
        </p:txBody>
      </p:sp>
    </p:spTree>
    <p:extLst>
      <p:ext uri="{BB962C8B-B14F-4D97-AF65-F5344CB8AC3E}">
        <p14:creationId xmlns:p14="http://schemas.microsoft.com/office/powerpoint/2010/main" val="3452055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east of Our Lady of Sorrows — Passionist Nuns">
            <a:extLst>
              <a:ext uri="{FF2B5EF4-FFF2-40B4-BE49-F238E27FC236}">
                <a16:creationId xmlns:a16="http://schemas.microsoft.com/office/drawing/2014/main" id="{5ACD9F3B-8DD9-B830-EB38-2164DEBA8C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621"/>
            <a:ext cx="481488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740711-6E79-4D9D-80C9-79587687A115}"/>
              </a:ext>
            </a:extLst>
          </p:cNvPr>
          <p:cNvSpPr txBox="1"/>
          <p:nvPr/>
        </p:nvSpPr>
        <p:spPr>
          <a:xfrm>
            <a:off x="4302639" y="1738698"/>
            <a:ext cx="7718612" cy="2631490"/>
          </a:xfrm>
          <a:prstGeom prst="rect">
            <a:avLst/>
          </a:prstGeom>
          <a:noFill/>
        </p:spPr>
        <p:txBody>
          <a:bodyPr wrap="square" rtlCol="0">
            <a:spAutoFit/>
          </a:bodyPr>
          <a:lstStyle/>
          <a:p>
            <a:pPr algn="ctr">
              <a:lnSpc>
                <a:spcPct val="200000"/>
              </a:lnSpc>
            </a:pP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புனித மரியாவின் துயரங்கள் (தூய வியாகுல அன்னை)</a:t>
            </a:r>
            <a:endPar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endParaRPr>
          </a:p>
        </p:txBody>
      </p:sp>
    </p:spTree>
    <p:extLst>
      <p:ext uri="{BB962C8B-B14F-4D97-AF65-F5344CB8AC3E}">
        <p14:creationId xmlns:p14="http://schemas.microsoft.com/office/powerpoint/2010/main" val="3014210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609057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லூக் 2:34-35</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சிமியோன் மரியாவை நோக்கிக் கூறினார்: இதோ, இக்குழந்தை இஸ்ரயேல் மக்களுள் பலரின் வீழ்ச்சிக்கும் எழுச்சிக்கும் காரணமாக இருக்கும்; எதிர்க்கப்படும் அடையாளமாகவும் இருக்கும். உமது உள்ளத்தையும் ஒரு வாள் ஊடுருவிப் பாயும்.</a:t>
            </a:r>
          </a:p>
        </p:txBody>
      </p:sp>
    </p:spTree>
    <p:extLst>
      <p:ext uri="{BB962C8B-B14F-4D97-AF65-F5344CB8AC3E}">
        <p14:creationId xmlns:p14="http://schemas.microsoft.com/office/powerpoint/2010/main" val="55332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423098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49844"/>
            <a:ext cx="12192000" cy="498457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தேனும்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பொழிந்திடுமே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கானான்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கனவு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பலித்திடுமே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 தண்ணீர்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சுரந்திடுமே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மன்னா நமது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தரைவிழுமே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யாவும் இங்கு பசுமை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ஆகும்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914376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100628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சிங்கமும்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கன்றும்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தோழமையில்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சிறுவர்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நட்பில்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பாம்பருகில்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ஏர்முனையில்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துமுக்கிகள்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எல்லாம்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பூப்பொழிவில்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பாடும்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யாவும் இனி பாசம்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நிறைந்ததாகும்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804997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36715"/>
            <a:ext cx="12192000" cy="4984570"/>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இறையாட்சி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புதுவாழ்வு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புலரவேண்டும்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வார்த்தை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மனுவாக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இங்கு நீதி நிலைக்க வேண்டும் - 2</a:t>
            </a: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துயர்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நிலைமாறுமே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கரம்சேருமே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வலுவாகுமே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துயர்மாறுமே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மண்ணும்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சேரும் நாட்கள்</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விரைவில் நாம்</a:t>
            </a:r>
            <a:r>
              <a:rPr lang="en-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காண்போம்</a:t>
            </a:r>
            <a:endParaRPr lang="ta-IN" sz="32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282110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897069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37715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33465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743865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63701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584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11176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30308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9945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32686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85705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27296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85083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1113833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1693615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029931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088368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3722318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398258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90188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59366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035624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244727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022218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4205765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734586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26943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இறைவா, சிலுவையில் உயர்த்தப்பட்ட உம் திருமகனோடு அவருடைய அன்னையும் அருகில் இருந்து துன்புறத் திருவுளமானீரே; உமது திரு அவை மரியாவோடு கிறிஸ்துவின் பாடுகளில் பங்கேற்பதால் அவருடைய உயிர்ப்பிலும் பங்கேற்கத் தகுதி பெறுவதாக. உம்மோடு தூய ஆவியாரின் ஒன்றிப்பில்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வாழ்ந்து ஆட்சி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வழியாக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806097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முன்னர் நான் அவரைப்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பழித்துரைத்தேன்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ஆயினும் அவர்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இரங்கினார்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பவுல்</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திமொத்தேயுவுக்கு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எழுதிய முதல்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திருமுகத்திலிருந்து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1: 1-2, 12-14</a:t>
            </a:r>
          </a:p>
        </p:txBody>
      </p:sp>
    </p:spTree>
    <p:extLst>
      <p:ext uri="{BB962C8B-B14F-4D97-AF65-F5344CB8AC3E}">
        <p14:creationId xmlns:p14="http://schemas.microsoft.com/office/powerpoint/2010/main" val="156103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விசுவாச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அடிப்படையில் என் உண்மையான பிள்ளை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திமொத்தேயுவுக்கு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கடவுளும், நம்மை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செய்யும் கிறிஸ்து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இட்ட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கிறிஸ்து இயேசுவின்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எழுதுவது: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கடவுளிடமிருந்தும்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கிறிஸ்துவிடமிருந்தும்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அமைதியும்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உரித்தாகுக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வலுவூட்டும்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052275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நன்றி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செலுத்துகின்றேன்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ஏனெனில் நான் நம்பிக்கைக்குரியவன் என்று கருதி அவர்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திருத்தொண்டில்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அமர்த்தினார்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முன்னர் நான் அவரைப்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பழித்துரைத்தேன்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துன்புறுத்தினேன்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இழிவுபடுத்தினேன்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ஆயினும் நம்பிக்கை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நிலையில் நான் அவ்வாறு நடந்ததால், அவர் எனக்கு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இரங்கினார்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இணைந்த நிலையில் ஏற்படும்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371407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அருள்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அளவின்றிப்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பெருகியது.</a:t>
            </a:r>
          </a:p>
        </p:txBody>
      </p:sp>
    </p:spTree>
    <p:extLst>
      <p:ext uri="{BB962C8B-B14F-4D97-AF65-F5344CB8AC3E}">
        <p14:creationId xmlns:p14="http://schemas.microsoft.com/office/powerpoint/2010/main" val="2441598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288179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16: 1-2,5. 7-8. 11 (பல்லவி: 5</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a:t>
            </a:r>
          </a:p>
        </p:txBody>
      </p:sp>
    </p:spTree>
    <p:extLst>
      <p:ext uri="{BB962C8B-B14F-4D97-AF65-F5344CB8AC3E}">
        <p14:creationId xmlns:p14="http://schemas.microsoft.com/office/powerpoint/2010/main" val="3819700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அடைக்கலம்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புகுந்துள்ளேன்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தலைவர்;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உம்மையன்றி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வேறு செல்வம் எனக்கு இல்லை’ என்று சொன்னேன்.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 அவரே என் கிண்ணம்;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எனக்குரிய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காப்பவரும்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a:t>
            </a:r>
          </a:p>
        </p:txBody>
      </p:sp>
    </p:spTree>
    <p:extLst>
      <p:ext uri="{BB962C8B-B14F-4D97-AF65-F5344CB8AC3E}">
        <p14:creationId xmlns:p14="http://schemas.microsoft.com/office/powerpoint/2010/main" val="2810102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 எனக்கு அறிவுரை வழங்கும்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இரவில்கூட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மனச்சான்று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எச்சரிக்கின்றது.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எப்போதும்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வைத்துள்ளேன்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 என்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பக்கம் உள்ளார்; எனவே,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அசைவுறேன்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a:t>
            </a:r>
          </a:p>
        </p:txBody>
      </p:sp>
    </p:spTree>
    <p:extLst>
      <p:ext uri="{BB962C8B-B14F-4D97-AF65-F5344CB8AC3E}">
        <p14:creationId xmlns:p14="http://schemas.microsoft.com/office/powerpoint/2010/main" val="5685116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வழியை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முன்னிலையில் எனக்கு நிறைவான மகிழ்ச்சி உண்டு;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பக்கத்தில் எப்போதும் பேரின்பம் உண்டு.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உரிமைச்</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சொத்து.</a:t>
            </a:r>
          </a:p>
        </p:txBody>
      </p:sp>
    </p:spTree>
    <p:extLst>
      <p:ext uri="{BB962C8B-B14F-4D97-AF65-F5344CB8AC3E}">
        <p14:creationId xmlns:p14="http://schemas.microsoft.com/office/powerpoint/2010/main" val="771916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15158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தூய கன்னி மரியா நற்பேறு பெற்றவர். ஏனென்றால் மறைச்சாட்சியின் வெற்றி வாகையை, ஆண்டவரின் திருச்சிலுவை அடியிலே நின்று, சாகாமலே அவர் பெற்றுக்கொண்டார். அல்லேலூயா.</a:t>
            </a:r>
          </a:p>
        </p:txBody>
      </p:sp>
    </p:spTree>
    <p:extLst>
      <p:ext uri="{BB962C8B-B14F-4D97-AF65-F5344CB8AC3E}">
        <p14:creationId xmlns:p14="http://schemas.microsoft.com/office/powerpoint/2010/main" val="4217561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யோவான்</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15806479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திருமகனின் துன்பம் கண்ட மரியா துயரம் அடைந்தார்.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யோவான்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19: 25-27</a:t>
            </a:r>
          </a:p>
        </p:txBody>
      </p:sp>
    </p:spTree>
    <p:extLst>
      <p:ext uri="{BB962C8B-B14F-4D97-AF65-F5344CB8AC3E}">
        <p14:creationId xmlns:p14="http://schemas.microsoft.com/office/powerpoint/2010/main" val="98708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 அருகில் இயேசுவின் தாயும், தாயின் சகோதரியும் குளோப்பாவின் மனைவியுமான மரியாவும், மகதலா மரியாவும் நின்றுகொண்டிருந்தனர். இயேசு தம் தாயையும் அருகில் நின்ற தம் அன்புச் சீடரையும் கண்டு தம் தாயிடம், “அம்மா, இவரே உம் மகன்” என்றார். பின்னர் தம் சீடரிடம், “இவரே உம் தாய்” என்றார். அந்நேரமுதல் அச்சீடர் அவரைத் தம் வீட்டில் ஏற்று ஆதரவு அளித்து வந்தார்.</a:t>
            </a:r>
          </a:p>
        </p:txBody>
      </p:sp>
    </p:spTree>
    <p:extLst>
      <p:ext uri="{BB962C8B-B14F-4D97-AF65-F5344CB8AC3E}">
        <p14:creationId xmlns:p14="http://schemas.microsoft.com/office/powerpoint/2010/main" val="2737543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720840"/>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9701129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62887"/>
          </a:xfrm>
          <a:prstGeom prst="rect">
            <a:avLst/>
          </a:prstGeom>
          <a:noFill/>
        </p:spPr>
        <p:txBody>
          <a:bodyPr wrap="square" rtlCol="0">
            <a:spAutoFit/>
          </a:bodyPr>
          <a:lstStyle/>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கொணர்ந்தோம்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திருவடி வைத்தோம்</a:t>
            </a:r>
          </a:p>
          <a:p>
            <a:pP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ஏற்றிடுவாய்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பலியாய்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மாற்றிடுவாய்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தலைவா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அன்பும்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பண்பும்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பாசமும்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நீ தந்தது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வளர்ச்சியும்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தளர்ச்சியும்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மகிழ்வுடன்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தந்தது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சிந்தனை சொல் செயல்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திறமைகள்</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நீ தந்தது (2)</a:t>
            </a:r>
          </a:p>
          <a:p>
            <a:pPr>
              <a:lnSpc>
                <a:spcPct val="150000"/>
              </a:lnSpc>
            </a:pP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 பொருள் ஆவி உணர்வுகள் எல்லாம்</a:t>
            </a:r>
            <a:r>
              <a:rPr lang="en-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2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உவப்புடன்</a:t>
            </a:r>
            <a:r>
              <a:rPr lang="ta-IN" sz="32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 தந்தது (2)</a:t>
            </a:r>
          </a:p>
        </p:txBody>
      </p:sp>
    </p:spTree>
    <p:extLst>
      <p:ext uri="{BB962C8B-B14F-4D97-AF65-F5344CB8AC3E}">
        <p14:creationId xmlns:p14="http://schemas.microsoft.com/office/powerpoint/2010/main" val="3354372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ஏற்றதாகும்படி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இரக்கமுள்ள இறைவா, இயேசுவின் சிலுவை அருகில் நின்ற புனித கன்னி மரியாவை இறைப்பற்றுள்ள அன்னையாக எங்களுக்குக் கனிவுடன் வழங்கினீரே; அந்தக் கன்னி மரியாவின் விழாவில் நாங்கள் அளிக்கும் வேண்டல்களையும் பலிப்பொருள்களையும் உமது பெயரின் மாட்சிக்காக ஏற்றுக்கொள்வீராக.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466701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27923417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306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அனைவரிலும் விளங்கும் மேன்மையைக் கண்டு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 வியப்புக்கு உரியவர் என அறிக்கையிடுவதும்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மிகச் சிறப்பாக, புனித கன்னி மரியாவை நினைவுகூரும் இன்று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நன்றி கலந்த புகழுரையால்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கனிவை ஏத்திப் போற்றுவதும்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நீதியும் ஆகும்;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கடமையும் மீட்புக்கு உரிய செயலும் ஆகும்.</a:t>
            </a:r>
          </a:p>
        </p:txBody>
      </p:sp>
    </p:spTree>
    <p:extLst>
      <p:ext uri="{BB962C8B-B14F-4D97-AF65-F5344CB8AC3E}">
        <p14:creationId xmlns:p14="http://schemas.microsoft.com/office/powerpoint/2010/main" val="28553816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306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உலகெங்கும் அதன் இறுதி எல்லைவரை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அரும்பெரும் செயல்கள் பல புரிந்துள்ளீர்;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சிறப்பாக, உம் அடியாரின் தாழ்நிலையைக் கண்ணுற்று,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மனித மீட்பின் காரணராம் உம் திருமகன்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ஆண்டவர் இயேசு கிறிஸ்துவை எங்களுக்கு அளித்ததால்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இரக்கப் பெருக்கை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எல்லாக் காலங்களிலும் நீடிக்கச் செய்து வருகின்றீர்.</a:t>
            </a:r>
          </a:p>
        </p:txBody>
      </p:sp>
    </p:spTree>
    <p:extLst>
      <p:ext uri="{BB962C8B-B14F-4D97-AF65-F5344CB8AC3E}">
        <p14:creationId xmlns:p14="http://schemas.microsoft.com/office/powerpoint/2010/main" val="34637800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333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உமது மாண்பை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வானதூதர்களின் அணிகள் வழிபடுகின்றன;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எக்காலத்தும் மகிழ்கின்றன;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அவர்களோடு எங்கள் குரலையும் சேர்த்துக்கொள்ளுமாறு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 இறைஞ்சிப் புகழ்ந்து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அக்களிப்புடன்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14183355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92893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11361180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594940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67814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3320589"/>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யோவா 12:32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மண்ணிலிருந்து உயர்த்தப்படும்போது அனைவரையும்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என்பால் ஈர்த்துக் கொள்வேன், என்கிறார் ஆண்டவர்.</a:t>
            </a:r>
          </a:p>
        </p:txBody>
      </p:sp>
    </p:spTree>
    <p:extLst>
      <p:ext uri="{BB962C8B-B14F-4D97-AF65-F5344CB8AC3E}">
        <p14:creationId xmlns:p14="http://schemas.microsoft.com/office/powerpoint/2010/main" val="9875071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அகவிருந்தாக என் இறைவா வா - மனம்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 வாழ்க்கையின் நிறைவே வா வா வா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ஆறுதல் அளித்திடும் அருள்மொழியே - 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ஆகமம் முழங்கிடும் உயிர் மொழியே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உடலோடு உலகோர் நடுவெழுந்தாய் - 2 எமை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உமதுடலென நீ மாற வைத்தாய்</a:t>
            </a:r>
          </a:p>
        </p:txBody>
      </p:sp>
    </p:spTree>
    <p:extLst>
      <p:ext uri="{BB962C8B-B14F-4D97-AF65-F5344CB8AC3E}">
        <p14:creationId xmlns:p14="http://schemas.microsoft.com/office/powerpoint/2010/main" val="38499205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அகவிருந்தாக என் இறைவா வா - மனம்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மகிழ்ந்திட வாழ்க்கையின் நிறைவே வா வா வா (2)</a:t>
            </a:r>
          </a:p>
          <a:p>
            <a:pP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தேன்மொழி மொழிந்த உம் திரு இதழால்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எமதான்ம நற்குணம் பெற மொழிந்திடுவாய்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உமையடைந்திட யாம் தகுதியற்றோம் - 2 இனி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உமதருள் கிடைத்தால் வாழ்ந்திடுவோம்</a:t>
            </a:r>
          </a:p>
        </p:txBody>
      </p:sp>
    </p:spTree>
    <p:extLst>
      <p:ext uri="{BB962C8B-B14F-4D97-AF65-F5344CB8AC3E}">
        <p14:creationId xmlns:p14="http://schemas.microsoft.com/office/powerpoint/2010/main" val="15522123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1084566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85336931"/>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5813579"/>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இயேசு கிறிஸ்துவே, உமது புனித உணவால் ஊட்டம் பெற்றுள்ள நாங்கள் உம்மைத் தாழ்மையுடன் வேண்டுகின்றோம்: அதனால் வாழ்வு தரும் சிலுவை மரத்தால் நீர் மீட்டருளிய எங்களை உயிர்ப்பின் மாட்சிக்கு அழைத்துச் செல்வீராக. என்றென்றும் வாழ்ந்து ஆட்சி செய்கின்ற உம்மை 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42073626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892904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37653"/>
            <a:ext cx="12192000" cy="5813579"/>
          </a:xfrm>
          <a:prstGeom prst="rect">
            <a:avLst/>
          </a:prstGeom>
          <a:noFill/>
        </p:spPr>
        <p:txBody>
          <a:bodyPr wrap="square" rtlCol="0">
            <a:spAutoFit/>
          </a:bodyPr>
          <a:lstStyle/>
          <a:p>
            <a:pPr algn="just">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வியாகுல மாமரியே தியாகத்தின் மாதாவே</a:t>
            </a:r>
          </a:p>
          <a:p>
            <a:pPr algn="just">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சிலுவையடியினிலே சிந்தை நொந்தழுதாயோ (2)</a:t>
            </a:r>
          </a:p>
          <a:p>
            <a:pPr algn="just">
              <a:lnSpc>
                <a:spcPct val="150000"/>
              </a:lnSpc>
              <a:buNone/>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பன்னிரு வயதில் ஆலயத்தில்</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அன்று அறிஞர்கள் புகழ்ந்தவரை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கரங்களை விரித்தே கள்வனைப் போல்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கழுமரத்தினில் கண்டதினால்</a:t>
            </a:r>
          </a:p>
        </p:txBody>
      </p:sp>
    </p:spTree>
    <p:extLst>
      <p:ext uri="{BB962C8B-B14F-4D97-AF65-F5344CB8AC3E}">
        <p14:creationId xmlns:p14="http://schemas.microsoft.com/office/powerpoint/2010/main" val="22870693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37653"/>
            <a:ext cx="12192000" cy="5813579"/>
          </a:xfrm>
          <a:prstGeom prst="rect">
            <a:avLst/>
          </a:prstGeom>
          <a:noFill/>
        </p:spPr>
        <p:txBody>
          <a:bodyPr wrap="square" rtlCol="0">
            <a:spAutoFit/>
          </a:bodyPr>
          <a:lstStyle/>
          <a:p>
            <a:pPr algn="just">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வியாகுல மாமரியே தியாகத்தின் மாதாவே</a:t>
            </a:r>
          </a:p>
          <a:p>
            <a:pPr algn="just">
              <a:lnSpc>
                <a:spcPct val="150000"/>
              </a:lnSpc>
              <a:buNone/>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சிலுவையடியினிலே சிந்தை நொந்தழுதாயோ (2)</a:t>
            </a:r>
          </a:p>
          <a:p>
            <a:pPr algn="just">
              <a:lnSpc>
                <a:spcPct val="150000"/>
              </a:lnSpc>
              <a:buNone/>
            </a:pP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கண்ணீரே சிந்திய மனிதருக்கு</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 பண்ணிய திருமகனே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மண்ணவர்க்காகத் தன்னுயிரை -2</a:t>
            </a:r>
          </a:p>
          <a:p>
            <a:pPr algn="just">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 மாய்த்திடக் கண்டதினால்</a:t>
            </a:r>
          </a:p>
        </p:txBody>
      </p:sp>
    </p:spTree>
    <p:extLst>
      <p:ext uri="{BB962C8B-B14F-4D97-AF65-F5344CB8AC3E}">
        <p14:creationId xmlns:p14="http://schemas.microsoft.com/office/powerpoint/2010/main" val="13277638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128096"/>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681591759"/>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378165"/>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31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756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18218158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சந்தியாகப்பரே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6" name="Picture 2" descr="Saint James is the Patron Saint of Spain and according to legend, his  remains are held in Santiago de Compostela in Galicia (… | Canvas art,  Painting, Canvas giclee">
            <a:extLst>
              <a:ext uri="{FF2B5EF4-FFF2-40B4-BE49-F238E27FC236}">
                <a16:creationId xmlns:a16="http://schemas.microsoft.com/office/drawing/2014/main" id="{8C57C3F2-4412-B671-6E98-2EADEF406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9265" y="282674"/>
            <a:ext cx="1551415" cy="20316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885875" y="1582870"/>
            <a:ext cx="8059674" cy="2954655"/>
          </a:xfrm>
          <a:prstGeom prst="rect">
            <a:avLst/>
          </a:prstGeom>
        </p:spPr>
        <p:txBody>
          <a:bodyPr wrap="square">
            <a:spAutoFit/>
          </a:bodyPr>
          <a:lstStyle/>
          <a:p>
            <a:pPr algn="ctr">
              <a:lnSpc>
                <a:spcPct val="20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r>
              <a:rPr lang="ta-IN" sz="2400" b="1" dirty="0">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நமஸ்காரமும் </a:t>
            </a:r>
            <a:r>
              <a:rPr lang="ta-IN" sz="2400" b="1" dirty="0">
                <a:solidFill>
                  <a:srgbClr val="006600"/>
                </a:solidFill>
                <a:effectLst>
                  <a:outerShdw blurRad="38100" dist="38100" dir="2700000" algn="tl">
                    <a:srgbClr val="000000">
                      <a:alpha val="43137"/>
                    </a:srgbClr>
                  </a:outerShdw>
                </a:effectLst>
              </a:rPr>
              <a:t>உண்டாகக் கடவது</a:t>
            </a:r>
            <a:r>
              <a:rPr lang="en-US" sz="2400" b="1" dirty="0">
                <a:solidFill>
                  <a:srgbClr val="006600"/>
                </a:solidFill>
                <a:effectLst>
                  <a:outerShdw blurRad="38100" dist="38100" dir="2700000" algn="tl">
                    <a:srgbClr val="000000">
                      <a:alpha val="43137"/>
                    </a:srgbClr>
                  </a:outerShdw>
                </a:effectLst>
              </a:rPr>
              <a:t> . . .</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378" y="120764"/>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359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854</TotalTime>
  <Words>3181</Words>
  <Application>Microsoft Office PowerPoint</Application>
  <PresentationFormat>Widescreen</PresentationFormat>
  <Paragraphs>399</Paragraphs>
  <Slides>101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101</vt:i4>
      </vt:variant>
    </vt:vector>
  </HeadingPairs>
  <TitlesOfParts>
    <vt:vector size="110"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71</cp:revision>
  <dcterms:created xsi:type="dcterms:W3CDTF">2022-07-13T11:51:49Z</dcterms:created>
  <dcterms:modified xsi:type="dcterms:W3CDTF">2024-07-31T03:00:39Z</dcterms:modified>
</cp:coreProperties>
</file>