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4294" r:id="rId2"/>
    <p:sldId id="3363" r:id="rId3"/>
    <p:sldId id="5265" r:id="rId4"/>
    <p:sldId id="5266"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3417" r:id="rId32"/>
    <p:sldId id="4023" r:id="rId33"/>
    <p:sldId id="3290" r:id="rId34"/>
    <p:sldId id="3292" r:id="rId35"/>
    <p:sldId id="5256" r:id="rId36"/>
    <p:sldId id="3259" r:id="rId37"/>
    <p:sldId id="5255" r:id="rId38"/>
    <p:sldId id="5252" r:id="rId39"/>
    <p:sldId id="5253" r:id="rId40"/>
    <p:sldId id="5257" r:id="rId41"/>
    <p:sldId id="5254" r:id="rId42"/>
    <p:sldId id="3297" r:id="rId43"/>
    <p:sldId id="3320" r:id="rId44"/>
    <p:sldId id="5258" r:id="rId45"/>
    <p:sldId id="5259" r:id="rId46"/>
    <p:sldId id="5260" r:id="rId47"/>
    <p:sldId id="3246" r:id="rId48"/>
    <p:sldId id="3260" r:id="rId49"/>
    <p:sldId id="3303" r:id="rId50"/>
    <p:sldId id="3338" r:id="rId51"/>
    <p:sldId id="5261" r:id="rId52"/>
    <p:sldId id="5262" r:id="rId53"/>
    <p:sldId id="5263" r:id="rId54"/>
    <p:sldId id="5264" r:id="rId55"/>
    <p:sldId id="1378" r:id="rId56"/>
    <p:sldId id="4482" r:id="rId57"/>
    <p:sldId id="5267" r:id="rId58"/>
    <p:sldId id="5268" r:id="rId59"/>
    <p:sldId id="4960" r:id="rId60"/>
    <p:sldId id="3408" r:id="rId61"/>
    <p:sldId id="3424" r:id="rId62"/>
    <p:sldId id="4246" r:id="rId63"/>
    <p:sldId id="5251" r:id="rId64"/>
    <p:sldId id="4247" r:id="rId65"/>
    <p:sldId id="4307" r:id="rId66"/>
    <p:sldId id="4483" r:id="rId67"/>
    <p:sldId id="3784" r:id="rId68"/>
    <p:sldId id="3785" r:id="rId69"/>
    <p:sldId id="3786" r:id="rId70"/>
    <p:sldId id="4322" r:id="rId71"/>
    <p:sldId id="3788" r:id="rId72"/>
    <p:sldId id="3789" r:id="rId73"/>
    <p:sldId id="3790" r:id="rId74"/>
    <p:sldId id="3791" r:id="rId75"/>
    <p:sldId id="3792" r:id="rId76"/>
    <p:sldId id="3793" r:id="rId77"/>
    <p:sldId id="3794" r:id="rId78"/>
    <p:sldId id="3795" r:id="rId79"/>
    <p:sldId id="3796" r:id="rId80"/>
    <p:sldId id="3797" r:id="rId81"/>
    <p:sldId id="3798" r:id="rId82"/>
    <p:sldId id="3799" r:id="rId83"/>
    <p:sldId id="3800" r:id="rId84"/>
    <p:sldId id="4323" r:id="rId85"/>
    <p:sldId id="4295" r:id="rId86"/>
    <p:sldId id="3802" r:id="rId87"/>
    <p:sldId id="4324" r:id="rId88"/>
    <p:sldId id="3805" r:id="rId89"/>
    <p:sldId id="3806" r:id="rId90"/>
    <p:sldId id="3807" r:id="rId91"/>
    <p:sldId id="3887" r:id="rId92"/>
    <p:sldId id="5269" r:id="rId93"/>
    <p:sldId id="5270" r:id="rId94"/>
    <p:sldId id="4964" r:id="rId95"/>
    <p:sldId id="4965" r:id="rId96"/>
    <p:sldId id="4982" r:id="rId97"/>
    <p:sldId id="5250" r:id="rId98"/>
    <p:sldId id="3844" r:id="rId99"/>
    <p:sldId id="4330" r:id="rId100"/>
    <p:sldId id="4484" r:id="rId101"/>
    <p:sldId id="3662" r:id="rId102"/>
    <p:sldId id="4925" r:id="rId103"/>
    <p:sldId id="4947" r:id="rId104"/>
    <p:sldId id="4948" r:id="rId105"/>
    <p:sldId id="4946" r:id="rId106"/>
    <p:sldId id="4926" r:id="rId107"/>
    <p:sldId id="4927" r:id="rId108"/>
    <p:sldId id="4949" r:id="rId109"/>
    <p:sldId id="4950" r:id="rId110"/>
    <p:sldId id="4928" r:id="rId111"/>
    <p:sldId id="4929" r:id="rId112"/>
    <p:sldId id="4930" r:id="rId113"/>
    <p:sldId id="4931" r:id="rId114"/>
    <p:sldId id="4932" r:id="rId115"/>
    <p:sldId id="4935" r:id="rId116"/>
    <p:sldId id="4936" r:id="rId117"/>
    <p:sldId id="4933" r:id="rId118"/>
    <p:sldId id="4937" r:id="rId119"/>
    <p:sldId id="4938" r:id="rId120"/>
    <p:sldId id="4939" r:id="rId121"/>
    <p:sldId id="4941" r:id="rId122"/>
    <p:sldId id="4942" r:id="rId123"/>
    <p:sldId id="4943" r:id="rId124"/>
    <p:sldId id="4940" r:id="rId125"/>
    <p:sldId id="4944" r:id="rId126"/>
    <p:sldId id="4945" r:id="rId127"/>
    <p:sldId id="4951" r:id="rId128"/>
    <p:sldId id="4952" r:id="rId129"/>
    <p:sldId id="4953" r:id="rId130"/>
    <p:sldId id="4954" r:id="rId131"/>
    <p:sldId id="4966" r:id="rId132"/>
    <p:sldId id="4981" r:id="rId133"/>
    <p:sldId id="3897"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5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7/21/2024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D4C551E9-FAF9-7EAD-74F8-C6F067FFADA9}"/>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1C32392-D6D3-442E-521E-0BC1E4E5EFF4}"/>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BD31C9A-7C04-BC61-786A-3B8DF1A94D5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4E28F74-0AFF-641C-E7F1-913429B899E4}"/>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a16="http://schemas.microsoft.com/office/drawing/2014/main" xmlns=""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4BFCC927-FB69-5FB4-64A6-DA6F47EE606B}"/>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8" name="Footer Placeholder 7">
            <a:extLst>
              <a:ext uri="{FF2B5EF4-FFF2-40B4-BE49-F238E27FC236}">
                <a16:creationId xmlns:a16="http://schemas.microsoft.com/office/drawing/2014/main" xmlns=""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FE3FB8B8-66BC-1401-0E3B-FC453C15220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4" name="Footer Placeholder 3">
            <a:extLst>
              <a:ext uri="{FF2B5EF4-FFF2-40B4-BE49-F238E27FC236}">
                <a16:creationId xmlns:a16="http://schemas.microsoft.com/office/drawing/2014/main" xmlns=""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5099EA7-DC7A-E2DC-796C-45AD40A8C9F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3" name="Footer Placeholder 2">
            <a:extLst>
              <a:ext uri="{FF2B5EF4-FFF2-40B4-BE49-F238E27FC236}">
                <a16:creationId xmlns:a16="http://schemas.microsoft.com/office/drawing/2014/main" xmlns=""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6FE5168-9EA3-23F8-9707-D9B974C5729C}"/>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a16="http://schemas.microsoft.com/office/drawing/2014/main" xmlns=""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746419E-4A64-C3FC-0655-94BEEE6C095A}"/>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a16="http://schemas.microsoft.com/office/drawing/2014/main" xmlns=""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B4C4319-83AD-4A56-A038-E56F2875C2D1}"/>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8B10D42-FDEE-70DB-0CDF-8CE662866C68}"/>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21-07-2024</a:t>
            </a:fld>
            <a:endParaRPr lang="en-IN"/>
          </a:p>
        </p:txBody>
      </p:sp>
      <p:sp>
        <p:nvSpPr>
          <p:cNvPr id="5" name="Footer Placeholder 4">
            <a:extLst>
              <a:ext uri="{FF2B5EF4-FFF2-40B4-BE49-F238E27FC236}">
                <a16:creationId xmlns:a16="http://schemas.microsoft.com/office/drawing/2014/main" xmlns=""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xmlns=""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88740711-6E79-4D9D-80C9-79587687A115}"/>
              </a:ext>
            </a:extLst>
          </p:cNvPr>
          <p:cNvSpPr txBox="1"/>
          <p:nvPr/>
        </p:nvSpPr>
        <p:spPr>
          <a:xfrm>
            <a:off x="5573937" y="1649506"/>
            <a:ext cx="6618063"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புனித மகதலா மரியா</a:t>
            </a:r>
          </a:p>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pic>
        <p:nvPicPr>
          <p:cNvPr id="1026" name="Picture 2" descr="Christ Appears To Mary Magdalene By Print Collector, 53% O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06" y="231384"/>
            <a:ext cx="4352925" cy="63604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355312"/>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20:17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மகதலா மரியாவிடம் கூறியது : நீ என் சகோதரர்களிடம் சென்று அவர்களிடம், "என்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தந்தையும் என் கடவுளும் உங்கள்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கடவுளுமானவரிடம்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ஏறிச் செல்கிறேன் என்று சொல்."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அகல்போல் எரியும் அன்பு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அது பகல்போல் மணம் பரவும்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நிலையாய் உனை நினைத்தால்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 மலையாய் உயர்வடைவேன் - 2</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28714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நீர்போல் தூய்மையையும் என்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நினைவில் ஓடச்செய்யும்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சேற்றினில் நான் விழுந்தால் என்னை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சீக்கிரம் தூக்கிவிடும் -2</a:t>
            </a:r>
            <a:endParaRPr lang="en-IN" sz="3600" dirty="0"/>
          </a:p>
        </p:txBody>
      </p:sp>
    </p:spTree>
    <p:extLst>
      <p:ext uri="{BB962C8B-B14F-4D97-AF65-F5344CB8AC3E}">
        <p14:creationId xmlns:p14="http://schemas.microsoft.com/office/powerpoint/2010/main" val="180883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பாஸ்கா மகிழ்ச்சியை அறிவிக்கும் பணியை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திருமகன்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முதன்முதல்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மகதலா மரியாவிடம் ஒப்படைத்தார்; அதனால் அவருடைய எடுத்துக்காட்டாலும் வேண்டலாலும் கிறிஸ்து வாழ்கின்றார் என நாங்கள் எடுத்துரைக்கவும் உமது மாட்சியில் அவர் ஆட்சி செய்கின்றார் எனக் கண்டு மகிழவும் எங்களுக்கு அருள் புரிவீராக.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 என் உயிர்க்குயிரான அன்பர்தமை.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இனிமைமிகு பாடலிலிருந்து வாசகம் 3: 1-4</a:t>
            </a:r>
            <a:r>
              <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தலைவியின் கூற்று: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 நேரம் படுக்கையில் இருந்தேன்; என் உயிர்க்குயிரான அன்பரைத் தேடினேன்; தேடியும் அவரை நான் கண்டேன் அல்லேன்! “எழுந்திடுவேன்; நகரத்தில் சுற்றிவருவேன்; தெருக்களிலும் நாற்சந்திகளிலும் சுற்றி என் உயிர்க்குயிரான அன்பரைத் தேடுவேன்” தேடினேன்; தேடியும் அவரைக் கண்டேன் அல்லேன்!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என்னைக் கண்டனர் சாமக் காவலர்;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நகரைச் சுற்றி வந்தவர்கள் அவர்கள். “என் உயிர்க்குயிரான அன்பரை நீங்களேனும் கண்டீர்களோ?” என்றேன். அவர்களை விட்டுச் சற்று அப்பால் சென்றதுமே கண்டேன் என் உயிர்க்குயிரான அன்பர்தமை.</a:t>
            </a:r>
          </a:p>
        </p:txBody>
      </p:sp>
    </p:spTree>
    <p:extLst>
      <p:ext uri="{BB962C8B-B14F-4D97-AF65-F5344CB8AC3E}">
        <p14:creationId xmlns:p14="http://schemas.microsoft.com/office/powerpoint/2010/main" val="101163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1458604"/>
          </a:xfrm>
          <a:prstGeom prst="rect">
            <a:avLst/>
          </a:prstGeom>
          <a:noFill/>
        </p:spPr>
        <p:txBody>
          <a:bodyPr wrap="square" rtlCol="0">
            <a:spAutoFit/>
          </a:bodyPr>
          <a:lstStyle/>
          <a:p>
            <a:pPr algn="ctr">
              <a:lnSpc>
                <a:spcPct val="300000"/>
              </a:lnSpc>
            </a:pPr>
            <a:r>
              <a:rPr lang="en-IN" sz="3600" b="1" dirty="0" err="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dirty="0"/>
          </a:p>
        </p:txBody>
      </p:sp>
    </p:spTree>
    <p:extLst>
      <p:ext uri="{BB962C8B-B14F-4D97-AF65-F5344CB8AC3E}">
        <p14:creationId xmlns:p14="http://schemas.microsoft.com/office/powerpoint/2010/main" val="1858012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 முறைப்படி இப்போது கிறிஸ்துவை மதிப்பிடுவதில்லை.</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இரண்டாம் திருமுகத்திலிருந்து வாசகம் 5: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14-17</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806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பேரன்பே எங்களை ஆட்கொள்கிறது. ஏனெனில் ஒருவர் அனைவருக்காகவும் இறந்தார். அனைவரும் அவரோடு இறந்தனர். இது நமக்குத் தெரியும். வாழ்வோர் இனித் தங்களுக்கென வாழாமல் தங்களுக்காக இறந்து உயிர்பெற்றெழுந்தவருக்காக வாழ வேண்டும் என்பதற்காகவே அவர் அனைவருக்காகவும் இறந்தார்.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இனிமேல் நாங்கள் எவரையும் மனித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3933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முறைப்படி மதிப்பிடுவதில்லை; முன்பு நாங்கள் கிறிஸ்துவையும் மனித முறைப்படிதான் மதிப்பிட்டோம். ஆனால் இப்போது அவ்வாறு செய்வதில்லை. எனவே ஒருவர் கிறிஸ்துவோடு இணைந்திருக்கும்போது அவர் புதிதாகப் படைக்கப் பட்டவராய் இருக்கிறார். பழையன கழிந்து புதியன புகுந்தன அன்றோ!</a:t>
            </a:r>
          </a:p>
        </p:txBody>
      </p:sp>
    </p:spTree>
    <p:extLst>
      <p:ext uri="{BB962C8B-B14F-4D97-AF65-F5344CB8AC3E}">
        <p14:creationId xmlns:p14="http://schemas.microsoft.com/office/powerpoint/2010/main" val="4171022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985390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63: 1. 2-3. 4-5. 7-8 (பல்லவி: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உயிர் உம்மீது தாகம் கொண்டுள்ளது</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கடவுளே! நீரே என் இறைவன்! உம்மையே நான் நாடுகின்றேன்; என் உயிர் உம்மீது தாகம் கொண்டுள்ளது; நீரின்றி வறண்ட தரிசு நிலம் போல என் உடல் உமக்காக ஏங்குகின்றது.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உயிர் உம்மீது தாகம் கொண்டுள்ளது.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உம் ஆற்றலையும் மாட்சியையும் காண விழைந்து உம் தூயகம் வந்து உம்மை நோக்குகின்றேன்.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ஏனெனில், உமது பேரன்பு உயிரினும் மேலானது; என் இதழ்கள் உம்மைப் புகழ்கின்றன.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உயிர் உம்மீது தாகம் கொண்டுள்ளது.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133388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என் வாழ்க்கை முழுவதும் இவ்வண்ணமே உம்மைப் போற்றுவேன்; கைகூப்பி உமது பெயரை ஏத்துவேன்.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அறுசுவை விருந்தில் நிறைவடைவது போல என் உயிர் நிறைவடையும்; என் வாய் மகிழ்ச்சிமிகு இதழ்களால் உம்மைப் போற்றும்.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உயிர் உம்மீது தாகம் கொண்டுள்ளது.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717648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ஏனெனில், நீர் எனக்குத் துணையாய் இருந்தீர்; உம் இறக்கைகளின் நிழலில் மகிழ்ந்து பாடுகின்றேன்.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நான் உம்மை உறுதியாகப் பற்றிக்கொண்டேன்; உமது வலக்கை என்னை இறுகப் பிடித்துள்ளது.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உயிர் உம்மீது தாகம் கொண்டுள்ளது.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8937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வழியில் என்ன கண்டாய் நீ, மரியே, எமக்கு உரைப்பாயே. உயிரோடுள்ள கிறிஸ்துவின் கல்லறை தன்னைக் கண்டேனே; உயிர்த்த ஆண்டவரின் ஒப்பற்ற மாட்சியும் கண்டேனே. அல்லேலூயா.</a:t>
            </a:r>
          </a:p>
        </p:txBody>
      </p:sp>
    </p:spTree>
    <p:extLst>
      <p:ext uri="{BB962C8B-B14F-4D97-AF65-F5344CB8AC3E}">
        <p14:creationId xmlns:p14="http://schemas.microsoft.com/office/powerpoint/2010/main" val="4217561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55641"/>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rPr>
              <a:t>யோவான்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ஏனம்மா அழுகிறாய்? யாரைத் தேடுகிறாய்?</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தூய நற்செய்தியிலிருந்து வாசகம்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11-18</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வாரத்தின் முதல் நாளன்று விடியற் காலையில் இருள் நீங்கும் முன்பே மகதலா மரியா கல்லறைக்குச் சென்றார்; கல்லறை வாயிலில் இருந்த கல் அகற்றப்பட்டிருப்பதைக் கண்டார்.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 கல்லறைக்கு வெளியே நின்று அழுதுகொண்டிருந்தார்; அழுதுகொண்டே கல்லறைக்குள் குனிந்து பார்த்தார். அங்கே வெண்ணாடை அணிந்த இரு வானதூதரை அவர் கண்டார்.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உடலை வைத்திருந்த இடத்தில் ஒருவர் தலைமாட்டிலும் மற்றவர் கால்மாட்டிலுமாக அவர்கள் அமர்ந்திருந்தார்கள்.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மரியாவிடம், “அம்மா, ஏன் அழுகிறீர்?” என்று கேட்டார்கள். அவர் அவர்களிடம், “என் ஆண்டவரை எடுத்துக்கொண்டு போய் விட்டனர்; அவரை எங்கே வைத்தனரோ எனக்குத் தெரியவில்லை”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இப்படிச் சொல்லிவிட்டு அவர் திரும்பிப் பார்த்தபோது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8566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நிற்பதைக் கண்டார். ஆனால் அங்கு நிற்பவர் இயேசு என்று அவர் அறிந்துகொள்ளவில்லை.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அவரிடம், “ஏனம்மா அழுகிறாய்? யாரைத் தேடுகிறாய்?” என்று கேட்டார். மரியா அவரைத் தோட்டக்காரர் என்று நினைத்து அவரிடம், “ஐயா, நீர் அவரைத் தூக்கிக்கொண்டு போயிருந்தால் எங்கே வைத்தீர் எனச் சொல்லும். நான் அவரை எடுத்துச் செல்வேன்” என்றார்.</a:t>
            </a:r>
          </a:p>
        </p:txBody>
      </p:sp>
    </p:spTree>
    <p:extLst>
      <p:ext uri="{BB962C8B-B14F-4D97-AF65-F5344CB8AC3E}">
        <p14:creationId xmlns:p14="http://schemas.microsoft.com/office/powerpoint/2010/main" val="3483989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அவரிடம், “மரியா” என்றார். மரியா திரும்பிப் பார்த்து, “ரபூனி” என்றார். இந்த எபிரேயச் சொல்லுக்கு ‘போதகரே’ என்பது பொருள். இயேசு அவரிடம், “என்னை இப்படிப் பற்றிக்கொள்ளாதே. நான் என் தந்தையிடம் இன்னும் செல்லவில்லை. நீ என் சகோதரர்களிடம் சென்று அவர்களிடம், ‘என் தந்தையும் உங்கள் தந்தையும் என் கடவுளும் உங்கள் கடவுளுமானவரிடம் செல்ல இருக்கிறேன்’ எனச் சொல்” என்றார்.</a:t>
            </a:r>
          </a:p>
        </p:txBody>
      </p:sp>
    </p:spTree>
    <p:extLst>
      <p:ext uri="{BB962C8B-B14F-4D97-AF65-F5344CB8AC3E}">
        <p14:creationId xmlns:p14="http://schemas.microsoft.com/office/powerpoint/2010/main" val="498700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மகதலா மரியா சீடரிடம் சென்று, “நான் ஆண்டவரைக் கண்டேன்” என்றார்; தம்மிடம் இயேசு கூறியவற்றையும் அவர்களிடம் சொன்னார்.</a:t>
            </a:r>
          </a:p>
        </p:txBody>
      </p:sp>
    </p:spTree>
    <p:extLst>
      <p:ext uri="{BB962C8B-B14F-4D97-AF65-F5344CB8AC3E}">
        <p14:creationId xmlns:p14="http://schemas.microsoft.com/office/powerpoint/2010/main" val="39754010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xmlns=""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கரங்களில் என்னைத்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என்னக் கொடுத்தாலும் பயனில்லை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கொடுக்காமல் பொருள் கொடுத்தால்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தான் நீ கேட்கின்றாய் -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தருகின்றேன் (2)</a:t>
            </a:r>
          </a:p>
        </p:txBody>
      </p:sp>
    </p:spTree>
    <p:extLst>
      <p:ext uri="{BB962C8B-B14F-4D97-AF65-F5344CB8AC3E}">
        <p14:creationId xmlns:p14="http://schemas.microsoft.com/office/powerpoint/2010/main" val="23707002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கரங்களில் என்னைத்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சிந்தனை சொல் செயல் திறன் அனைத்தும்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உள்ளெழும் ஆசைகள் ஒவ்வொன்றும்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துளி நீராய்க் கலக்கின்றேன் - அதை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பயனுள்ள பலியாய் மாற்றிடுவாய் (2)</a:t>
            </a:r>
          </a:p>
        </p:txBody>
      </p:sp>
    </p:spTree>
    <p:extLst>
      <p:ext uri="{BB962C8B-B14F-4D97-AF65-F5344CB8AC3E}">
        <p14:creationId xmlns:p14="http://schemas.microsoft.com/office/powerpoint/2010/main" val="347478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909310"/>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புனித மகதலா மரியா புரிந்த அன்புப் பணியை உம் ஒரே திருமகன் கனிவுடன் ஏற்றுக்கொண்டார்; அப்புனிதரின் நினைவுக்கொண்டாட்டத்தில் நாங்கள் அளிக்கும் காணிக்கைகளை ஏற்றுக்கொள்வீராக. என்றென்றும் வாழ்ந்து ஆட்சி செய்கின்ற அவர் வழியாக உம்மை மன்றாடுகின்றோம்</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740307"/>
          </a:xfrm>
          <a:prstGeom prst="rect">
            <a:avLst/>
          </a:prstGeom>
          <a:noFill/>
        </p:spPr>
        <p:txBody>
          <a:bodyPr wrap="square" rtlCol="0">
            <a:spAutoFit/>
          </a:bodyPr>
          <a:lstStyle/>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 தந்தையே, உம்முடைய இரக்கம் உமது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ஆற்றலைவிடத்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குறைந்தது அல்ல என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உணர்ந்து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இயேசு கிறிஸ்து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எல்லாவற்றிலும்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வாழ்த்திப்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தகுதியும் நீதியும்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ஆகும்;</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 மீட்புக்கு உரிய செயலும் ஆகும்.</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மகதலா மரியாவுக்குத் தோட்டத்தில் தோன்றி தம்மை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வெளிப்படுத்தினார்;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மகதலா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வாழ்ந்தபோது அவரை அன்பு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இறப்பதைக்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கல்லறையில்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கிடத்தப்பட்டிருந்த அவரைத்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தேடினார்;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இறந்தோரினின்று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அவரை முதன்முதலில்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வழிபட்டார்;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புது வாழ்வுக்கான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கடையெல்லைவரை சென்றடையும்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திருத்தூதர்கள்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முன்னிலையில்</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திருத்தூதுப்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பணிக்கு உயர்த்தினார்</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1538413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2585323"/>
          </a:xfrm>
          <a:prstGeom prst="rect">
            <a:avLst/>
          </a:prstGeom>
          <a:noFill/>
        </p:spPr>
        <p:txBody>
          <a:bodyPr wrap="square" rtlCol="0">
            <a:spAutoFit/>
          </a:bodyPr>
          <a:lstStyle/>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வானதூதர், புனிதர்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அனைவரோடும்</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 உம்மை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அறிக்கையிட்டு</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அக்களிப்புடன் சொல்வதாவது: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xmlns=""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5:14,15</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பேரன்பே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ஆட்கொள்கிறது. </a:t>
            </a:r>
            <a:r>
              <a:rPr lang="en-IN" sz="3600" b="1" dirty="0" err="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வாழாமல்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தங்களுக்காக</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உயிர்பெற்றெழுந்தவருக்காகவே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வாழ்கின்றனர்.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29869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இறையவனே என் வழித்துணை நீயே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இறைஞ்சிடும் ஏழையில் வாழ்க வாழ்க வாழ்க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திசை தெரியாத மரக்கலம் போல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திரிந்திடும் வாழ்வு உனதொளி காண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கலங்கரைத் தீபம் எனக்கு நீயாவாய்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நலந்தரும் வானக உணவென வாராய்</a:t>
            </a:r>
          </a:p>
        </p:txBody>
      </p:sp>
    </p:spTree>
    <p:extLst>
      <p:ext uri="{BB962C8B-B14F-4D97-AF65-F5344CB8AC3E}">
        <p14:creationId xmlns:p14="http://schemas.microsoft.com/office/powerpoint/2010/main" val="8732865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இறையவனே என் வழித்துணை நீயே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இறைஞ்சிடும் ஏழையில் வாழ்க வாழ்க வாழ்க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இகவழியாகி அக ஒளியாவாய்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பகைமையை நீக்கிப் புது உறவாவாய்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தகுதியில்லாத எளியேனைத் 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எழுந்துள்ளம் வாழ இறைவனே வாராய்</a:t>
            </a:r>
          </a:p>
        </p:txBody>
      </p:sp>
    </p:spTree>
    <p:extLst>
      <p:ext uri="{BB962C8B-B14F-4D97-AF65-F5344CB8AC3E}">
        <p14:creationId xmlns:p14="http://schemas.microsoft.com/office/powerpoint/2010/main" val="18986289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909310"/>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புனித மகதலா மரியா </a:t>
            </a:r>
            <a:r>
              <a:rPr lang="en-IN" sz="3600" b="1" dirty="0" err="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போதகராகிய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 உறுதியாகப் பற்றிக்கொண்டிருந்தார், நாங்கள் பெற்றுக்கொண்ட உம் மறைபொருள்கள் எங்களிலும் உமது அன்பு நிலைகொண்டிருக்கச் செய்வனவாக. என்றென்றும் வாழ்ந்து ஆட்சி செய்கின்ற அவர் வழியாக உம்மை மன்றாடுகின்றோம்</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xmlns=""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865854"/>
            <a:ext cx="12192000" cy="82759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கலங்கரை</a:t>
            </a:r>
          </a:p>
        </p:txBody>
      </p:sp>
    </p:spTree>
    <p:extLst>
      <p:ext uri="{BB962C8B-B14F-4D97-AF65-F5344CB8AC3E}">
        <p14:creationId xmlns:p14="http://schemas.microsoft.com/office/powerpoint/2010/main" val="27114651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பம்</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தப்பில்லாத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சகலத்தையும்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நடப்பிக்கிற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சர்வேசுரா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இருக்கவும் காரணமான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தானிய முதலான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சம்பத்துக்கள்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அதிக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தார்ப்பரியத்தோடு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திருப்பணி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மோட்ஷ</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சம்பத்தை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124129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 அடைய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அனுக்கிரகித்தருளும்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சுவாமி.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இயேசுநாதருடைய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6733432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தேவதாயிடம்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இயேசுநாதரைப்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நிறைந்த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அடியேன்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ஆதரிப்பவளாகவும்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7905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தூய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வெளிச்சத்தையும்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விவேகத்தையும்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போதுமான புத்தி, ஞாபகம்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நடப்பதற்கு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00320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கீழ்ப்படிதலையும்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நல்ல தாயே, அகங்காரம், தற்பெருமை, வீண்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விநோதப்பிரியம்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யோசனையற்றதனம்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குறைக்கக்கூடிய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காரியத்தினின்றும்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7206065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ஆசிரியையுமாகிய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நடத்துதலுக்கும்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புண்ணிய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தவறாமல்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விடாமுயற்சியோடும்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கடைசியாய்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 அடைந்து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வாழ்வில் 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7447746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108425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38261837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117096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368079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14581195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xmlns=""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xmlns=""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xmlns="" id="{8C57C3F2-4412-B671-6E98-2EADEF40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xmlns="" id="{9D4A2CBF-E97F-B562-178B-605699B16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xmlns=""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11260</TotalTime>
  <Words>2128</Words>
  <Application>Microsoft Office PowerPoint</Application>
  <PresentationFormat>Widescreen</PresentationFormat>
  <Paragraphs>441</Paragraphs>
  <Slides>133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133</vt:i4>
      </vt:variant>
    </vt:vector>
  </HeadingPairs>
  <TitlesOfParts>
    <vt:vector size="141"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85</cp:revision>
  <dcterms:created xsi:type="dcterms:W3CDTF">2022-07-13T11:51:49Z</dcterms:created>
  <dcterms:modified xsi:type="dcterms:W3CDTF">2024-07-21T13:43:54Z</dcterms:modified>
</cp:coreProperties>
</file>