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87" r:id="rId2"/>
    <p:sldId id="4488" r:id="rId3"/>
    <p:sldId id="4534" r:id="rId4"/>
    <p:sldId id="4519" r:id="rId5"/>
    <p:sldId id="4520" r:id="rId6"/>
    <p:sldId id="4521" r:id="rId7"/>
    <p:sldId id="4522" r:id="rId8"/>
    <p:sldId id="5251" r:id="rId9"/>
    <p:sldId id="5252" r:id="rId10"/>
    <p:sldId id="5253" r:id="rId11"/>
    <p:sldId id="5254" r:id="rId12"/>
    <p:sldId id="4957" r:id="rId13"/>
    <p:sldId id="4958" r:id="rId14"/>
    <p:sldId id="5255" r:id="rId15"/>
    <p:sldId id="5256" r:id="rId16"/>
    <p:sldId id="5257" r:id="rId17"/>
    <p:sldId id="5258" r:id="rId18"/>
    <p:sldId id="5259" r:id="rId19"/>
    <p:sldId id="5260" r:id="rId20"/>
    <p:sldId id="5261" r:id="rId21"/>
    <p:sldId id="5262" r:id="rId22"/>
    <p:sldId id="5263" r:id="rId23"/>
    <p:sldId id="5264" r:id="rId24"/>
    <p:sldId id="5265" r:id="rId25"/>
    <p:sldId id="5266" r:id="rId26"/>
    <p:sldId id="5267" r:id="rId27"/>
    <p:sldId id="5268" r:id="rId28"/>
    <p:sldId id="5269" r:id="rId29"/>
    <p:sldId id="5270" r:id="rId30"/>
    <p:sldId id="5271" r:id="rId31"/>
    <p:sldId id="5272" r:id="rId32"/>
    <p:sldId id="5273" r:id="rId33"/>
    <p:sldId id="5274" r:id="rId34"/>
    <p:sldId id="4489" r:id="rId35"/>
    <p:sldId id="4490" r:id="rId36"/>
    <p:sldId id="4491" r:id="rId37"/>
    <p:sldId id="4492" r:id="rId38"/>
    <p:sldId id="4493" r:id="rId39"/>
    <p:sldId id="4494" r:id="rId40"/>
    <p:sldId id="4495" r:id="rId41"/>
    <p:sldId id="4496" r:id="rId42"/>
    <p:sldId id="4497" r:id="rId43"/>
    <p:sldId id="4498" r:id="rId44"/>
    <p:sldId id="4334" r:id="rId45"/>
    <p:sldId id="4335" r:id="rId46"/>
    <p:sldId id="4499" r:id="rId47"/>
    <p:sldId id="4500" r:id="rId48"/>
    <p:sldId id="4336" r:id="rId49"/>
    <p:sldId id="4501" r:id="rId50"/>
    <p:sldId id="4502" r:id="rId51"/>
    <p:sldId id="3260" r:id="rId52"/>
    <p:sldId id="4503" r:id="rId53"/>
    <p:sldId id="4504" r:id="rId54"/>
    <p:sldId id="4337" r:id="rId55"/>
    <p:sldId id="1378" r:id="rId56"/>
    <p:sldId id="4482" r:id="rId57"/>
    <p:sldId id="4234" r:id="rId58"/>
    <p:sldId id="4269" r:id="rId59"/>
    <p:sldId id="3423" r:id="rId60"/>
    <p:sldId id="4505" r:id="rId61"/>
    <p:sldId id="3424" r:id="rId62"/>
    <p:sldId id="4506" r:id="rId63"/>
    <p:sldId id="4507" r:id="rId64"/>
    <p:sldId id="4508" r:id="rId65"/>
    <p:sldId id="4292" r:id="rId66"/>
    <p:sldId id="4483" r:id="rId67"/>
    <p:sldId id="3784" r:id="rId68"/>
    <p:sldId id="3785" r:id="rId69"/>
    <p:sldId id="3786" r:id="rId70"/>
    <p:sldId id="4322" r:id="rId71"/>
    <p:sldId id="3788" r:id="rId72"/>
    <p:sldId id="3789" r:id="rId73"/>
    <p:sldId id="3790" r:id="rId74"/>
    <p:sldId id="3791" r:id="rId75"/>
    <p:sldId id="3792" r:id="rId76"/>
    <p:sldId id="3793" r:id="rId77"/>
    <p:sldId id="3794" r:id="rId78"/>
    <p:sldId id="3795" r:id="rId79"/>
    <p:sldId id="3796" r:id="rId80"/>
    <p:sldId id="3797" r:id="rId81"/>
    <p:sldId id="3798" r:id="rId82"/>
    <p:sldId id="3799" r:id="rId83"/>
    <p:sldId id="3800" r:id="rId84"/>
    <p:sldId id="4323" r:id="rId85"/>
    <p:sldId id="4295" r:id="rId86"/>
    <p:sldId id="3802" r:id="rId87"/>
    <p:sldId id="4324" r:id="rId88"/>
    <p:sldId id="3805" r:id="rId89"/>
    <p:sldId id="3806" r:id="rId90"/>
    <p:sldId id="3807" r:id="rId91"/>
    <p:sldId id="4509" r:id="rId92"/>
    <p:sldId id="4827" r:id="rId93"/>
    <p:sldId id="4828" r:id="rId94"/>
    <p:sldId id="4832" r:id="rId95"/>
    <p:sldId id="4831" r:id="rId96"/>
    <p:sldId id="4830" r:id="rId97"/>
    <p:sldId id="4982" r:id="rId98"/>
    <p:sldId id="5250" r:id="rId99"/>
    <p:sldId id="4964" r:id="rId100"/>
    <p:sldId id="4965" r:id="rId101"/>
    <p:sldId id="4510" r:id="rId102"/>
    <p:sldId id="4330" r:id="rId103"/>
    <p:sldId id="4484" r:id="rId104"/>
    <p:sldId id="4394" r:id="rId105"/>
    <p:sldId id="4951" r:id="rId106"/>
    <p:sldId id="4952" r:id="rId107"/>
    <p:sldId id="4953" r:id="rId108"/>
    <p:sldId id="4954" r:id="rId109"/>
    <p:sldId id="4966" r:id="rId110"/>
    <p:sldId id="4981" r:id="rId111"/>
    <p:sldId id="3897" r:id="rId1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91553"/>
            <a:ext cx="7621411" cy="2862322"/>
          </a:xfrm>
          <a:prstGeom prst="rect">
            <a:avLst/>
          </a:prstGeom>
          <a:noFill/>
        </p:spPr>
        <p:txBody>
          <a:bodyPr wrap="square" rtlCol="0">
            <a:spAutoFit/>
          </a:bodyPr>
          <a:lstStyle/>
          <a:p>
            <a:pPr algn="ctr">
              <a:lnSpc>
                <a:spcPct val="200000"/>
              </a:lnSpc>
            </a:pPr>
            <a:r>
              <a:rPr lang="ta-IN" sz="48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திருச்சிலுவையின்</a:t>
            </a: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மகிமை</a:t>
            </a:r>
          </a:p>
          <a:p>
            <a:pPr algn="ctr">
              <a:lnSpc>
                <a:spcPct val="200000"/>
              </a:lnSpc>
            </a:pPr>
            <a:r>
              <a:rPr lang="ta-IN" sz="48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pic>
        <p:nvPicPr>
          <p:cNvPr id="1026" name="Picture 2">
            <a:extLst>
              <a:ext uri="{FF2B5EF4-FFF2-40B4-BE49-F238E27FC236}">
                <a16:creationId xmlns:a16="http://schemas.microsoft.com/office/drawing/2014/main" id="{5380BA98-C587-77FC-629D-AD2346FB56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89" r="22018"/>
          <a:stretch/>
        </p:blipFill>
        <p:spPr bwMode="auto">
          <a:xfrm>
            <a:off x="335471" y="-17396"/>
            <a:ext cx="3899647" cy="7052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833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கலா 6:14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சிலுவையில்தான் நாம் பெருமை பாராட்ட வேண்டும். அவரிலேதான் நமக்கு மீட்பும் வாழ்வும் உயிர்த்தெழுதலும் உண்டு. அவர் வழியாகவே நாம் மீட்கப்பெற்றோம்; விடுதலை அடைந்தோம்.</a:t>
            </a:r>
          </a:p>
        </p:txBody>
      </p:sp>
    </p:spTree>
    <p:extLst>
      <p:ext uri="{BB962C8B-B14F-4D97-AF65-F5344CB8AC3E}">
        <p14:creationId xmlns:p14="http://schemas.microsoft.com/office/powerpoint/2010/main" val="320929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1888810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அன்புக்காகவும் அமைதிக்காகவும் இயேசு மனுவானார்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உண்மைக்காகவும் நீதிக்காகவும் அவரே பலியானார்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ஒன்று கூடுவோம் உணர்ந்து வாழுவோம்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சுயநலம் நீக்கி பிறர்நலம் காத்து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 நாம் இணைவோம்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2438207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42213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ஏழை எளியவர் வாழும் இடங்களே இறைவன் வீடாகும்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வறுமைப் பிடியிலே அலறும் குடில்களே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மொழியாகும்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பகிர்ந்து வாழுவோம் பசியை நீக்குவோம்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அரசின் இனிமையைக் காண</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இன்றே முயன்றிடுவோம்</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1106071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ராகங்கள் விடியலின் கீதங்கள்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முழங்கிட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உலகமைத்திட புதுவழி படைத்திட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அன்புடன்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 ஆலயம்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வாருங்களே - 2</a:t>
            </a:r>
          </a:p>
        </p:txBody>
      </p:sp>
    </p:spTree>
    <p:extLst>
      <p:ext uri="{BB962C8B-B14F-4D97-AF65-F5344CB8AC3E}">
        <p14:creationId xmlns:p14="http://schemas.microsoft.com/office/powerpoint/2010/main" val="3488964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126797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65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589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90966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8936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07019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31073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13025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379131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040972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942511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1297204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059646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3049235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2386926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84545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57214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201384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56717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424321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684689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3456733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2452096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181691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மனிதர் அனைவரின் மீட்புக்காக உம் ஒரே திருமகன் சிலுவையை ஏற்கத் திருவுளமானீரே; இவ்வாறு அச்சிலுவையின் மறைபொருளை இவ்வுலகில் அறிந்திருக்கின்ற நாங்கள் அதன் மீட்பின் பயனை விண்ணுலகில் பரிசாகப் பெற்றுக்கொள்ளத் தகுதி பெற அருள்புரிவீராக.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32910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557626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கொள்ளிவாய்ப் பாம்பைப் பார்க்கிற ஒவ்வொருவனும் பிழைப்பான்.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எண்ணிக்கை நூலிலிருந்து வாசகம் 21: 4-9</a:t>
            </a:r>
          </a:p>
        </p:txBody>
      </p:sp>
    </p:spTree>
    <p:extLst>
      <p:ext uri="{BB962C8B-B14F-4D97-AF65-F5344CB8AC3E}">
        <p14:creationId xmlns:p14="http://schemas.microsoft.com/office/powerpoint/2010/main" val="2247084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ஏதோம் நாட்டைச் சுற்றிப் போகும்படி ஓர் என்ற மலையிலிருந்து இஸ்ரயேல் மக்கள் ‘செங்கடல் சாலை’ வழியாகப் பயணப்பட்டனர்; அவ்வழியை முன்னிட்டு மக்கள் பொறுமை இழந்தனர். மக்கள் கடவுளுக்கும் மோசேக்கும் எதிராகப் பேசினர்: “இந்தப் பாலைநிலத்தில் மாளும்படி எங்களை எகிப்திலிருந்து கொண்டு வந்தது ஏன்? இங்கு உணவுமில்லை, தண்ணீருமில்லை, அற்பமான இந்த உணவு எங்களுக்கு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97183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வெறுத்துப் போய்விட்டது” என்றனர்.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ஆண்டவர் கொள்ளிவாய்ப் பாம்புகளை மக்களிடையே அனுப்பினார்; அவை கடிக்கவே இஸ்ரயேல் மக்களில் பலர் மாண்டனர். அப்போது மக்கள் மோசேயிடம் வந்து, “நாங்கள் பாவம் செய்துள்ளோம்; நாங்கள் ஆண்டவருக்கும் உமக்கும் எதிராகப் பேசியுள்ளோம்; அவர் இந்தப் பாம்புகளை அகற்றிவிடும்படி நீர் ஆண்டவரிடம் வேண்டிக் கொள்ளும்” என்றனர்.</a:t>
            </a:r>
          </a:p>
        </p:txBody>
      </p:sp>
    </p:spTree>
    <p:extLst>
      <p:ext uri="{BB962C8B-B14F-4D97-AF65-F5344CB8AC3E}">
        <p14:creationId xmlns:p14="http://schemas.microsoft.com/office/powerpoint/2010/main" val="123707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மோசே மக்களுக்காக மன்றாடினார். அப்போது ஆண்டவர் மோசேயிடம், “கொள்ளிவாய்ப் பாம்பு ஒன்றைச் செய்து அதை ஒரு கம்பத்தில் பொருத்து; கடிக்கப்பட்டோரில் இதைப் பார்க்கிற ஒவ்வொருவனும் பிழைப்பான்” என்றார். அவ்வாறே மோசே ஒரு வெண்கலப் பாம்பைச் செய்து அதை ஒரு கம்பத்தில் பொருத்தினார்; பாம்பு கடித்த எந்த ஒரு மனிதனும் இந்த வெண்கலப் பாம்பைப் பார்த்து உயிர் பிழைப்பான்.</a:t>
            </a:r>
          </a:p>
        </p:txBody>
      </p:sp>
    </p:spTree>
    <p:extLst>
      <p:ext uri="{BB962C8B-B14F-4D97-AF65-F5344CB8AC3E}">
        <p14:creationId xmlns:p14="http://schemas.microsoft.com/office/powerpoint/2010/main" val="830265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433804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78: 1-2. 34-35. 36-37. 38 (பல்லவி: 7</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மறவாதிருங்கள்.</a:t>
            </a:r>
          </a:p>
        </p:txBody>
      </p:sp>
    </p:spTree>
    <p:extLst>
      <p:ext uri="{BB962C8B-B14F-4D97-AF65-F5344CB8AC3E}">
        <p14:creationId xmlns:p14="http://schemas.microsoft.com/office/powerpoint/2010/main" val="2680079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 மக்களே, என் அறிவுரைக்குச் செவிசாயுங்கள்; என் வாய்மொழிகளுக்குச் செவிகொடுங்கள்.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நீதிமொழிகள் மூலம் நான் பேசுவேன்; முற்காலத்து மறைச் செய்திகளை எடுத்துரைப்பேன்.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மறவாதிருங்கள்.</a:t>
            </a:r>
          </a:p>
        </p:txBody>
      </p:sp>
    </p:spTree>
    <p:extLst>
      <p:ext uri="{BB962C8B-B14F-4D97-AF65-F5344CB8AC3E}">
        <p14:creationId xmlns:p14="http://schemas.microsoft.com/office/powerpoint/2010/main" val="1035272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34 அவர்களை அவர் கொன்றபோது அவரைத் தேடினர்; மனம் மாறி இறைவனைக் கருத்தாய் நாடினர்.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35 கடவுள் தங்கள் கற்பாறை என்பதையும் உன்னதரான இறைவன் தங்கள் மீட்பர் என்பதையும் அவர்கள் நினைவில் கொண்டனர்.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மறவாதிருங்கள்.</a:t>
            </a:r>
          </a:p>
        </p:txBody>
      </p:sp>
    </p:spTree>
    <p:extLst>
      <p:ext uri="{BB962C8B-B14F-4D97-AF65-F5344CB8AC3E}">
        <p14:creationId xmlns:p14="http://schemas.microsoft.com/office/powerpoint/2010/main" val="414858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36 ஆயினும், அவர்கள் உதட்டளவிலேயே அவரைப் புகழ்ந்தார்கள்; தங்கள் நாவினால் அவரிடம் பொய் சொன்னார்கள்.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37 அவர்கள் இதயம் அவரைப் பற்றிக்கொள்வதில் உறுதியாய் இல்லை; அவரது உடன்படிக்கையில் அவர்கள் நிலைத்து நிற்கவில்லை.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மறவாதிருங்கள்.</a:t>
            </a:r>
          </a:p>
        </p:txBody>
      </p:sp>
    </p:spTree>
    <p:extLst>
      <p:ext uri="{BB962C8B-B14F-4D97-AF65-F5344CB8AC3E}">
        <p14:creationId xmlns:p14="http://schemas.microsoft.com/office/powerpoint/2010/main" val="3236242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 அவரோ இரக்கம் கொண்டவராய், அவர்கள் குற்றத்தை மன்னித்தார்; அவர்களை அழித்துவிடவில்லை, பலமுறை தம் கோபத்தை அடக்கிக்கொண்டார். தம் சினத்தையெல்லாம் அவர்களுக்கு எதிராய் மூட்டவில்லை.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மறவாதிருங்கள்.</a:t>
            </a:r>
          </a:p>
        </p:txBody>
      </p:sp>
    </p:spTree>
    <p:extLst>
      <p:ext uri="{BB962C8B-B14F-4D97-AF65-F5344CB8AC3E}">
        <p14:creationId xmlns:p14="http://schemas.microsoft.com/office/powerpoint/2010/main" val="646802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தம்மையே தாழ்த்திக்கொண்டார். எனவே கடவுளும் அவரை மிகவே உயர்த்தினார்.</a:t>
            </a:r>
          </a:p>
          <a:p>
            <a:pPr algn="just">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பிலிப்பியருக்கு எழுதிய திருமுகத்திலிருந்து வாசகம் 2: 6-11</a:t>
            </a:r>
          </a:p>
        </p:txBody>
      </p:sp>
    </p:spTree>
    <p:extLst>
      <p:ext uri="{BB962C8B-B14F-4D97-AF65-F5344CB8AC3E}">
        <p14:creationId xmlns:p14="http://schemas.microsoft.com/office/powerpoint/2010/main" val="4208077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வடிவில் விளங்கிய அவர், கடவுளுக்கு இணையாயிருக்கும் நிலையை வலிந்து பற்றிக்கொண்டிருக்க வேண்டியதொன்றாகக் கருதவில்லை. ஆனால் தம்மையே வெறுமையாக்கி அடிமையின் வடிவை ஏற்று மனிதருக்கு ஒப்பானார். மனித உருவில் தோன்றி, சாவை ஏற்கும் அளவுக்கு, அதுவும் சிலுவைச் சாவையே ஏற்கும் அளவுக்குக் கீழ்ப்படிந்து தம்மையே தாழ்த்திக்கொண்டார். எனவே கடவுளும் அவரை மிகவே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9536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 எப்பெயருக்கும் மேலான பெயரை அவருக்கு அருளினார். ஆகவே இயேசுவின் பெயருக்கு விண்ணவர், மண்ணவர், கீழுலகோர் அனைவரும் மண்டியிடுவர்; தந்தையாம் கடவுளின் மாட்சிக்காக ‘இயேசு கிறிஸ்து ஆண்டவர்’ என எல்லா நாவுமே அறிக்கையிடும்.</a:t>
            </a:r>
          </a:p>
        </p:txBody>
      </p:sp>
    </p:spTree>
    <p:extLst>
      <p:ext uri="{BB962C8B-B14F-4D97-AF65-F5344CB8AC3E}">
        <p14:creationId xmlns:p14="http://schemas.microsoft.com/office/powerpoint/2010/main" val="1671492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868701"/>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83709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கிறிஸ்துவே, உம்மை ஆராதித்து வாழ்த்துகின்றோம்; ஏனெனில், உம் சிலுவையாலே உலகை மீட்டீரே. அல்லேலூயா.</a:t>
            </a:r>
          </a:p>
        </p:txBody>
      </p:sp>
    </p:spTree>
    <p:extLst>
      <p:ext uri="{BB962C8B-B14F-4D97-AF65-F5344CB8AC3E}">
        <p14:creationId xmlns:p14="http://schemas.microsoft.com/office/powerpoint/2010/main" val="2367674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 மகன் உயர்த்தப்பட வேண்டும்.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13-17</a:t>
            </a:r>
          </a:p>
        </p:txBody>
      </p:sp>
    </p:spTree>
    <p:extLst>
      <p:ext uri="{BB962C8B-B14F-4D97-AF65-F5344CB8AC3E}">
        <p14:creationId xmlns:p14="http://schemas.microsoft.com/office/powerpoint/2010/main" val="22696218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நிக்கதேமிடம் கூறியது: “விண்ணகத்திலிருந்து இறங்கி வந்துள்ள மானிட மகனைத் தவிர வேறு எவரும் விண்ணகத்திற்கு ஏறிச் சென்றதில்லை. பாலைநிலத்தில் மோசேயால் பாம்பு உயர்த்தப்பட்டது போல மானிட மகனும் உயர்த்தப்பட வேண்டும். அப்போது அவரிடம் நம்பிக்கை கொள்ளும் அனைவரும் நிலைவாழ்வு பெறுவர்.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ஒரே மகன்மீது நம்பிக்கை கொள்ளும் எவரும்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198635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அழியாமல் நிலைவாழ்வு பெறும் பொருட்டு அந்த மகனையே அளிக்கும் அளவுக்குக் கடவுள் உலகின் மேல் அன்பு கூர்ந்தார். உலகிற்குத் தண்டனைத் தீர்ப்பளிக்க அல்ல, தம் மகன் வழியாக அதை மீட்கவே கடவுள் அவரை உலகிற்கு அனுப்பினார்.”</a:t>
            </a:r>
          </a:p>
        </p:txBody>
      </p:sp>
    </p:spTree>
    <p:extLst>
      <p:ext uri="{BB962C8B-B14F-4D97-AF65-F5344CB8AC3E}">
        <p14:creationId xmlns:p14="http://schemas.microsoft.com/office/powerpoint/2010/main" val="38084729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 தரும் மலரில் மகிழ்ந்திடும்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ஏற்க தயக்கமோ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காகிதப் பூவென்ற வருத்தமோ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வசந்தம் மறுத்தால் காற்றிலும் வாழ்வேன்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மழை நின்றால் ஊற்றிலும் உய்வேன்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செல்வங்கள் மறுத்தால் ஏழ்மையில் வாழ்வேன்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நீயின்றி நான் எங்கு செல்வேன்</a:t>
            </a:r>
          </a:p>
        </p:txBody>
      </p:sp>
    </p:spTree>
    <p:extLst>
      <p:ext uri="{BB962C8B-B14F-4D97-AF65-F5344CB8AC3E}">
        <p14:creationId xmlns:p14="http://schemas.microsoft.com/office/powerpoint/2010/main" val="243242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 தரும் மலரில் மகிழ்ந்திடும்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ஏற்க தயக்கமோ நான்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காகிதப் பூவென்ற வருத்தமோ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கனிகளைக் கொடுக்கும் கொடிகளின் முதல்வா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 படைத்திடும் காணிக்கை ஏற்பீர்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 மலைக்கு உம்முடன் வருவேன்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உயிராய் உடலாய் உம்முடன் வாழ்வேன்</a:t>
            </a:r>
          </a:p>
        </p:txBody>
      </p:sp>
    </p:spTree>
    <p:extLst>
      <p:ext uri="{BB962C8B-B14F-4D97-AF65-F5344CB8AC3E}">
        <p14:creationId xmlns:p14="http://schemas.microsoft.com/office/powerpoint/2010/main" val="23939764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சிலுவைப் பீடத்தில் ஒப்புக்கொடுக்கப்பட்ட காணிக்கை அனைத்துலகப் பாவங்களையும் போக்கியது; இப்பீடத்தில் நாங்கள் ஒப்புக்கொடுக்கும் இக்காணிக்கை குற்றங்கள் அனைத்திலிருந்தும் எங்களைக் கழுவித் தாய்மைப்படுத்த அருள்புரிவீராக.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793069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7903281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அனைவரும் சிலுவை மரத்தால்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அடைய வேண்டும் என நியமித்தீர்.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எதிலிருந்து சாவு தோன்றியதோ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அதிலிருந்து வாழ்வு புத்துயிர் பெறவும்,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மரத்தினால் வெற்றி கண்டோர் காத்தினாலேயே தோல்வி காணவும் வேண்டும் என இருந்தது.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46520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 இறைஞ்சிப் புகழ்ந்து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897986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யோவா 12:32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மண்ணிலிருந்து உயர்த்தப்படும்போது அனைவரையும்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என்பால் ஈர்த்துக் கொள்வேன், என்கிறார் ஆண்டவர்.</a:t>
            </a:r>
          </a:p>
        </p:txBody>
      </p:sp>
    </p:spTree>
    <p:extLst>
      <p:ext uri="{BB962C8B-B14F-4D97-AF65-F5344CB8AC3E}">
        <p14:creationId xmlns:p14="http://schemas.microsoft.com/office/powerpoint/2010/main" val="9875071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காலமெல்லாம்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அமர்வதும்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பேசும் வார்த்தை பேசும் முன்னே </a:t>
            </a:r>
            <a:r>
              <a:rPr lang="ta-IN" sz="3600" b="1" u="sng"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109567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கருவில்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 சொல்லி அழைத்தது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கருவில்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 சொல்லி அழைத்தது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 பிடித்து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நடத்தியதுநீயே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இதுவரை என்னை காத்திருந்தாய்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அமர்வதும்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பேசும் வார்த்தை பேசும் முன்னே </a:t>
            </a:r>
            <a:r>
              <a:rPr lang="ta-IN" sz="3600" b="1" u="sng"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34103146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158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அமர்வதும்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பேசும் வார்த்தை பேசும் முன்னே </a:t>
            </a:r>
            <a:r>
              <a:rPr lang="ta-IN" sz="3600" b="1" u="sng"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471671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தோளில்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சுமந்தது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தோளில்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தொலைந்திருந்தேன்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தேடியது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அமர்வதும்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பேசும் வார்த்தை பேசும் முன்னே </a:t>
            </a:r>
            <a:r>
              <a:rPr lang="ta-IN" sz="3600" b="1" u="sng"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9904096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158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அமர்வதும்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பேசும் வார்த்தை பேசும் முன்னே </a:t>
            </a:r>
            <a:r>
              <a:rPr lang="ta-IN" sz="3600" b="1" u="sng"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027616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இயேசு கிறிஸ்துவே, உமது புனித உணவால் ஊட்டம் பெற்றுள்ள நாங்கள் உம்மைத் தாழ்மையுடன் வேண்டுகின்றோம்: அதனால் வாழ்வு தரும் சிலுவை மரத்தால் நீர் மீட்டருளிய எங்களை உயிர்ப்பின் மாட்சிக்கு அழைத்துச் செல்வீராக. என்றென்றும் வாழ்ந்து ஆட்சி செய்கின்ற உம்மை 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2073626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65854"/>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 சகாய மாதா சத்திய தெய்வத் 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மக்கள் எங்களுக்காய் மன்றாட வேண்டுமம்மா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துன்பத்தில் வாடும் மக்கள் ஆயிரம் ஆயிரமாய்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கண்ணீர் கணவாய் நின்று உம்மை யாம் கெஞ்சுகிறோம்</a:t>
            </a:r>
          </a:p>
        </p:txBody>
      </p:sp>
    </p:spTree>
    <p:extLst>
      <p:ext uri="{BB962C8B-B14F-4D97-AF65-F5344CB8AC3E}">
        <p14:creationId xmlns:p14="http://schemas.microsoft.com/office/powerpoint/2010/main" val="37958664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843</TotalTime>
  <Words>3417</Words>
  <Application>Microsoft Office PowerPoint</Application>
  <PresentationFormat>Widescreen</PresentationFormat>
  <Paragraphs>435</Paragraphs>
  <Slides>111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111</vt:i4>
      </vt:variant>
    </vt:vector>
  </HeadingPairs>
  <TitlesOfParts>
    <vt:vector size="12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61</cp:revision>
  <dcterms:created xsi:type="dcterms:W3CDTF">2022-07-13T11:51:49Z</dcterms:created>
  <dcterms:modified xsi:type="dcterms:W3CDTF">2024-07-31T02:58:09Z</dcterms:modified>
</cp:coreProperties>
</file>