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294" r:id="rId2"/>
    <p:sldId id="3363" r:id="rId3"/>
    <p:sldId id="4487" r:id="rId4"/>
    <p:sldId id="4485" r:id="rId5"/>
    <p:sldId id="4486" r:id="rId6"/>
    <p:sldId id="4499" r:id="rId7"/>
    <p:sldId id="4500" r:id="rId8"/>
    <p:sldId id="4501" r:id="rId9"/>
    <p:sldId id="4502" r:id="rId10"/>
    <p:sldId id="4957" r:id="rId11"/>
    <p:sldId id="4958" r:id="rId12"/>
    <p:sldId id="4959" r:id="rId13"/>
    <p:sldId id="4960" r:id="rId14"/>
    <p:sldId id="4961" r:id="rId15"/>
    <p:sldId id="4962" r:id="rId16"/>
    <p:sldId id="4963" r:id="rId17"/>
    <p:sldId id="4964" r:id="rId18"/>
    <p:sldId id="4965" r:id="rId19"/>
    <p:sldId id="4966" r:id="rId20"/>
    <p:sldId id="3321" r:id="rId21"/>
    <p:sldId id="3323" r:id="rId22"/>
    <p:sldId id="3324" r:id="rId23"/>
    <p:sldId id="3325" r:id="rId24"/>
    <p:sldId id="4316" r:id="rId25"/>
    <p:sldId id="4317" r:id="rId26"/>
    <p:sldId id="4318" r:id="rId27"/>
    <p:sldId id="4319" r:id="rId28"/>
    <p:sldId id="4271" r:id="rId29"/>
    <p:sldId id="4272" r:id="rId30"/>
    <p:sldId id="4273" r:id="rId31"/>
    <p:sldId id="4161" r:id="rId32"/>
    <p:sldId id="3417" r:id="rId33"/>
    <p:sldId id="4023" r:id="rId34"/>
    <p:sldId id="4488" r:id="rId35"/>
    <p:sldId id="4489" r:id="rId36"/>
    <p:sldId id="3290" r:id="rId37"/>
    <p:sldId id="3292" r:id="rId38"/>
    <p:sldId id="4491" r:id="rId39"/>
    <p:sldId id="4492" r:id="rId40"/>
    <p:sldId id="3259" r:id="rId41"/>
    <p:sldId id="3297" r:id="rId42"/>
    <p:sldId id="3320" r:id="rId43"/>
    <p:sldId id="4493" r:id="rId44"/>
    <p:sldId id="4494" r:id="rId45"/>
    <p:sldId id="3850" r:id="rId46"/>
    <p:sldId id="3851" r:id="rId47"/>
    <p:sldId id="4495" r:id="rId48"/>
    <p:sldId id="3853" r:id="rId49"/>
    <p:sldId id="3246" r:id="rId50"/>
    <p:sldId id="4967" r:id="rId51"/>
    <p:sldId id="3303" r:id="rId52"/>
    <p:sldId id="3338" r:id="rId53"/>
    <p:sldId id="4496" r:id="rId54"/>
    <p:sldId id="4497" r:id="rId55"/>
    <p:sldId id="4498" r:id="rId56"/>
    <p:sldId id="1378" r:id="rId57"/>
    <p:sldId id="4482" r:id="rId58"/>
    <p:sldId id="3582" r:id="rId59"/>
    <p:sldId id="4467" r:id="rId60"/>
    <p:sldId id="3423" r:id="rId61"/>
    <p:sldId id="3408" r:id="rId62"/>
    <p:sldId id="3424" r:id="rId63"/>
    <p:sldId id="1470" r:id="rId64"/>
    <p:sldId id="4247" r:id="rId65"/>
    <p:sldId id="4490" r:id="rId66"/>
    <p:sldId id="4286" r:id="rId67"/>
    <p:sldId id="4483" r:id="rId68"/>
    <p:sldId id="3784" r:id="rId69"/>
    <p:sldId id="3785" r:id="rId70"/>
    <p:sldId id="3786" r:id="rId71"/>
    <p:sldId id="4968" r:id="rId72"/>
    <p:sldId id="3788" r:id="rId73"/>
    <p:sldId id="3789" r:id="rId74"/>
    <p:sldId id="3790" r:id="rId75"/>
    <p:sldId id="3791" r:id="rId76"/>
    <p:sldId id="3792" r:id="rId77"/>
    <p:sldId id="3793" r:id="rId78"/>
    <p:sldId id="3794" r:id="rId79"/>
    <p:sldId id="4969" r:id="rId80"/>
    <p:sldId id="4970" r:id="rId81"/>
    <p:sldId id="4971" r:id="rId82"/>
    <p:sldId id="4972" r:id="rId83"/>
    <p:sldId id="4973" r:id="rId84"/>
    <p:sldId id="4974" r:id="rId85"/>
    <p:sldId id="4975" r:id="rId86"/>
    <p:sldId id="4976" r:id="rId87"/>
    <p:sldId id="4977" r:id="rId88"/>
    <p:sldId id="4978" r:id="rId89"/>
    <p:sldId id="4979" r:id="rId90"/>
    <p:sldId id="4980" r:id="rId91"/>
    <p:sldId id="4981" r:id="rId92"/>
    <p:sldId id="3887" r:id="rId93"/>
    <p:sldId id="3698" r:id="rId94"/>
    <p:sldId id="3884" r:id="rId95"/>
    <p:sldId id="4982" r:id="rId96"/>
    <p:sldId id="5250" r:id="rId97"/>
    <p:sldId id="5251" r:id="rId98"/>
    <p:sldId id="5252" r:id="rId99"/>
    <p:sldId id="3844" r:id="rId100"/>
    <p:sldId id="4330" r:id="rId101"/>
    <p:sldId id="4484" r:id="rId102"/>
    <p:sldId id="4881" r:id="rId103"/>
    <p:sldId id="4882" r:id="rId104"/>
    <p:sldId id="4951" r:id="rId105"/>
    <p:sldId id="4952" r:id="rId106"/>
    <p:sldId id="4953" r:id="rId107"/>
    <p:sldId id="4954" r:id="rId108"/>
    <p:sldId id="5253" r:id="rId109"/>
    <p:sldId id="5254" r:id="rId110"/>
    <p:sldId id="3897" r:id="rId1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Archbasilica of Saint John Lateran - Wikipedia">
            <a:extLst>
              <a:ext uri="{FF2B5EF4-FFF2-40B4-BE49-F238E27FC236}">
                <a16:creationId xmlns:a16="http://schemas.microsoft.com/office/drawing/2014/main" id="{B7AA4B4E-B7AF-8A20-5EC7-2917426E85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163" y="0"/>
            <a:ext cx="9083675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-2" y="4060479"/>
            <a:ext cx="1219200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இலாத்தரன்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பேராலய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நேர்ந்தளிப்பு</a:t>
            </a:r>
            <a:endParaRPr lang="ta-IN" sz="4400" b="1" dirty="0">
              <a:ln w="28575">
                <a:solidFill>
                  <a:schemeClr val="bg1">
                    <a:lumMod val="95000"/>
                  </a:schemeClr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U_Elango_Rewathy" panose="00000400000000000000" pitchFamily="2" charset="0"/>
              <a:cs typeface="TAU_Elango_Rewathy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விழா</a:t>
            </a:r>
            <a:endParaRPr lang="en-IN" sz="4400" b="1" dirty="0">
              <a:ln w="28575">
                <a:solidFill>
                  <a:schemeClr val="bg1">
                    <a:lumMod val="95000"/>
                  </a:schemeClr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U_Elango_Rewathy" panose="00000400000000000000" pitchFamily="2" charset="0"/>
              <a:cs typeface="TAU_Elango_Rewathy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4210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5259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திவெ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21:2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திருநகர்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 இறங்கி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மணமகனுக்காகத்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தன்னையே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அணிசெய்து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ஆயத்தமாய்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இருந்தது.</a:t>
            </a:r>
          </a:p>
        </p:txBody>
      </p:sp>
    </p:spTree>
    <p:extLst>
      <p:ext uri="{BB962C8B-B14F-4D97-AF65-F5344CB8AC3E}">
        <p14:creationId xmlns:p14="http://schemas.microsoft.com/office/powerpoint/2010/main" val="553327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5259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திவெ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21:3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இதோ! கடவுளின் உறைவிடம் மனிதர் நடுவே உள்ளது. அவர் அவர்கள் நடுவே குடியிருப்பார். அவர்கள் அவருக்கு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இருப்பார்கள்.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கடவுள்தாமே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அவர்களோடு இருப்பார்; அவரே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இருப்பார்.</a:t>
            </a:r>
          </a:p>
        </p:txBody>
      </p:sp>
    </p:spTree>
    <p:extLst>
      <p:ext uri="{BB962C8B-B14F-4D97-AF65-F5344CB8AC3E}">
        <p14:creationId xmlns:p14="http://schemas.microsoft.com/office/powerpoint/2010/main" val="3942529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92936"/>
            <a:ext cx="12191999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வரம் கேட்டு வருகின்றேன் இறைவா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குரல் கேட்டு அருளாயோ தலைவா (2)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பகைசூழும் இதயத்துச் சுவரையெல்லாம்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பாசத்தால் தகர்க்கின்ற வரம் கேட்கின்றேன்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புகைசூழ்ந்து இருள் வாழும் மனதில் எல்லாம் - 2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பெயர் சொல்லி ஒளியேற்ற உனைக் கேட்கின்றேன்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092952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92936"/>
            <a:ext cx="12191999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வரம் கேட்டு வருகின்றேன் இறைவா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குரல் கேட்டு அருளாயோ தலைவா (2)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நலமெல்லாம் எனக்கென்று தேடும் குணம் - இனி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நாள்தோறும் இறக்கின்ற வரம் கேட்கின்றேன்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பலியாக பிறர்க்கென்னை அளித்திட்டபின் - 2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பரிசாக உனை கேட்கும் வரம் கேட்கின்றேன்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3981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507930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46078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5745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55185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810386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55053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189936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699282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உயிருள்ளவையும்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தேர்ந்தெடுக்கப்பட்டவை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தயாரித்துள்ளீர்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நம்பிக்கையாளர்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கட்டியெழுப்பி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வளர்ச்சியுறச்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60970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மணமகள்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பெயருக்கு ஊழியம் புரியும் மக்கள்,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அஞ்சி நடந்து,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செய்து,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பின்பற்றி,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73556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14938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கோவிலின்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வாயிற்படியின்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கிழக்கு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எசேக்கியேல்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47: 1-2, 8-9, 12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மனிதர்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கோவிலின்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நுழைவாயிலுக்கு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மீண்டும் அழைத்து வந்தார். அங்கு நான் கோவிலின்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வாயிற்படியின்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கிழக்கு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ஏனெனில், கோவில் கிழக்கு நோக்கி இருந்தது. தண்ணீர், கோவில் மற்றும்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பீடத்தின்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தெற்குப்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பக்கத்திலிருந்து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வந்தது. அவர் என்னை வடக்கு வாயில்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அழைத்து வந்து கிழக்கு நோக்கிய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வெளிவாயிலின்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வெளிப்பகுதிக்கு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இட்டுச்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இதோ! 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தெற்குப்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பகுதியிலிருந்து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பாய்ந்து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என்னிடம் உரைத்தது: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இத்தண்ணீர்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பகுதியை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பாய்ந்து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அராபாவில்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சேர்கிறது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அங்கு அது கடலோடு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கலக்கிறது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அது கடலோடு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அத்தண்ணீர்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மாறும். இந்த ஆறு பாயும்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திரளான உயிரினங்கள் வாழும். அங்கு ஏராளமான மீன்கள் இருக்கும்.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28015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இத்தண்ணீர்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பாய்ந்து அங்குள்ள நீரை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எனவே அது பாயும்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யாவும் உயிர் வாழும்.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 வகையான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பழமரங்கள்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ஆற்றின் இருமருங்கிலும் வளரும்; அவற்றின் இலைகள்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உதிரா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அவற்றில்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ஒவ்வொரு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அவை கனி கொடுக்கும்;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தூயகத்திலிருந்து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அவற்றிற்குப்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பாய்கின்றது. அவற்றின்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இலைகள்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மருந்தாகவும்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பயன்படும்.”</a:t>
            </a:r>
          </a:p>
        </p:txBody>
      </p:sp>
    </p:spTree>
    <p:extLst>
      <p:ext uri="{BB962C8B-B14F-4D97-AF65-F5344CB8AC3E}">
        <p14:creationId xmlns:p14="http://schemas.microsoft.com/office/powerpoint/2010/main" val="13255637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46: 1-2,3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c. 4-5. 7-8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4)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ஆற்றின்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கால்வாய்கள்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நகருக்குப்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பேரின்பம் அளிக்கின்றன.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கடவுள் நமக்கு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அடைக்கலமும்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ஆற்றலுமாய்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உள்ளார்;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இடுக்கணுற்ற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வேளைகளில் நமக்கு உற்ற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அவரே.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ஆகையால், நிலவுலகம் நிலை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குலைந்தாலும்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ஆழ்கடலில்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நடுங்கினாலும்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அச்சம் என்பதே இல்லை.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ஆற்றின்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கால்வாய்கள்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நகருக்குப்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பேரின்பம் அளிக்கின்றன.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ஆறு ஒன்று உண்டு,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கால்வாய்கள்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உறைவிடமான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பேரின்பம் அளிக்கின்றன.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அந்நகரின்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நடுவில் கடவுள் இருக்கின்றார்; அது ஒருபோதும்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நிலைகுலையாது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வைகறைதோறும்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துணை அதற்கு உண்டு.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ஆற்றின்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கால்வாய்கள்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நகருக்குப்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பேரின்பம் அளிக்கின்றன.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077710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நம்மோடு இருக்கின்றார்;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கடவுளே நமக்கு அரண்.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அவர் உலகில்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ஆற்றியுள்ள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திகைப்பூட்டும்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நிகழ்ச்சிகளைப்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ஆற்றின்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கால்வாய்கள்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நகருக்குப்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பேரின்பம் அளிக்கின்றன.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3642755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கோவில்.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கொரிந்தியருக்கு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முதல்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3: 9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b-11, 16-17</a:t>
            </a:r>
          </a:p>
        </p:txBody>
      </p:sp>
    </p:spTree>
    <p:extLst>
      <p:ext uri="{BB962C8B-B14F-4D97-AF65-F5344CB8AC3E}">
        <p14:creationId xmlns:p14="http://schemas.microsoft.com/office/powerpoint/2010/main" val="395948691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கடவுள் எழுப்பும் கட்டடம். கடவுள் எனக்கு அளித்த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கைதேர்ந்த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கட்டடக்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கலைஞர் போல அடித்தளம் இட்டேன். அதன்மேல் வேறொருவர் கட்டுகிறார்.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ஒவ்வொருவரும்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தாம் கட்டும்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கவனமாக இருக்க வேண்டும். ஏற்கெனவே அடித்தளம்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இட்டாயிற்று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இவ்வடித்தளம்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அடித்தளத்தை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முடியாது.</a:t>
            </a:r>
          </a:p>
        </p:txBody>
      </p:sp>
    </p:spTree>
    <p:extLst>
      <p:ext uri="{BB962C8B-B14F-4D97-AF65-F5344CB8AC3E}">
        <p14:creationId xmlns:p14="http://schemas.microsoft.com/office/powerpoint/2010/main" val="386200577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கோவில் என்றும்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குடியிருக்கிறார்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தெரியாதா? ஒருவர் கடவுளின் கோவிலை அழித்தால் கடவுள்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அழித்துவிடுவார்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கடவுளின் கோவில்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நீங்களே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அக்கோவில்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3873037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868701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385276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குறி 7: 16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எனது பெயர் என்றென்றும்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போற்றப்படுமாறு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இக்கோவிலை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தெரிந்தெடுத்துத்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திருநிலைப்படுத்தியுள்ளேன்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என்கிறார் ஆண்டவர்.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யோவான்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453058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கோவிலைப்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பற்றியே பேசினார்.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2: 13-22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யூதர்களுடைய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விழா விரைவில்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வரவிருந்ததால்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கோவிலில்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ஆடு, மாடு, புறா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விற்போரையும்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உட்கார்ந்திருந்த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நாணயம்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மாற்றுவோரையும்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கயிறுகளால்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சாட்டை பின்னி, அவர்கள் எல்லாரையும்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கோவிலிலிருந்து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துரத்தினார்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விரட்டினார்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நாணயம்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மாற்றுவோரின்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சில்லறைக்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காசுகளைக்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கொட்டிவிட்டு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மேசைகளையும்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கவிழ்த்துப்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போட்டார். அவர் புறா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விற்பவர்களிடம்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“இவற்றை இங்கிருந்து எடுத்துச்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செல்லுங்கள்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ஆக்காதீர்கள்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கூறினார். அப்போது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மீதுள்ள ஆர்வம் என்னை எரித்து விடும்”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எழுதியுள்ளதை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நினைவுகூர்ந்தார்கள்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அவரைப் பார்த்து, “இவற்றையெல்லாம்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உரிமை உண்டு என்பதற்கு நீர் காட்டும்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1807367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அடையாளம் என்ன?”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மறுமொழியாக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அவர்களிடம்,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இக்கோவிலை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இடித்து விடுங்கள். நான் மூன்று நாளில்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எழுப்புவேன்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அப்போது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கோவிலைக்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நாற்பத்தாறு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ஆண்டுகள்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ஆயிற்றே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எழுப்பிவிடுவீரோ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அவர்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கோவிலைப்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பற்றியே பேசினார்.</a:t>
            </a:r>
          </a:p>
        </p:txBody>
      </p:sp>
    </p:spTree>
    <p:extLst>
      <p:ext uri="{BB962C8B-B14F-4D97-AF65-F5344CB8AC3E}">
        <p14:creationId xmlns:p14="http://schemas.microsoft.com/office/powerpoint/2010/main" val="295659144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இறந்து உயிருடன்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எழுப்பப்பட்ட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சொல்லியிருந்ததை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நினைவுகூர்ந்து,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கூற்றையும்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6225000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பலிப்பீடத்தில் வைத்தேன்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 என்னை ஏற்றுக்கொள்ளும்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நிலையில்லா இந்தப் பூவுலகில்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நித்தம் உம் பாதையிலே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 சித்தம் போல் உம் கரத்தால் -2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நித்தம் வழிநடத்தும் -2</a:t>
            </a:r>
          </a:p>
        </p:txBody>
      </p:sp>
    </p:spTree>
    <p:extLst>
      <p:ext uri="{BB962C8B-B14F-4D97-AF65-F5344CB8AC3E}">
        <p14:creationId xmlns:p14="http://schemas.microsoft.com/office/powerpoint/2010/main" val="83921834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பலிப்பீடத்தில் வைத்தேன்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 என்னை ஏற்றுக்கொள்ளும்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பரிசுத்தமில்லா இவ்வுலகில்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பரிசுத்தமாய் ஜீவிக்க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பரிசுத்தமான உம் இரத்தத்தால் - 2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பரிசுத்தமாக்கிவிடும் -2</a:t>
            </a:r>
          </a:p>
        </p:txBody>
      </p:sp>
    </p:spTree>
    <p:extLst>
      <p:ext uri="{BB962C8B-B14F-4D97-AF65-F5344CB8AC3E}">
        <p14:creationId xmlns:p14="http://schemas.microsoft.com/office/powerpoint/2010/main" val="173535856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மன்றாடுவோருக்கு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இரங்கியருள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இங்கு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வேண்டல்களின்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667010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இறைவேண்டலின்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வீட்டில்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வாரி வழங்கும்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வள்ளலாக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கட்டியெழுப்பப்பட்ட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கோவிலாக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எங்களை 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உகந்த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மாட்சிமிக்க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இக்கோவிலை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ஒளிரச்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காணப்படும்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கட்டடங்களில்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முன்குறிக்கப்படுகின்ற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புனிதப்படுத்துகின்றீர்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அத்திரு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புகழ்ந்தேத்தி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903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069145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98681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357777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00455865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8907557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0760199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399257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8072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95375288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265020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641058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266852632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72721385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51687455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1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2:5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நீங்களும் உயிருள்ள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கற்களாயிருந்து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கூட்டம்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இல்லமாகக்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கட்டியெழுப்பப்படுவீர்களாக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12298693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553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ஒன்றாக உயிரே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என்றாக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- 3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நினைவாக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எனில் வாழும்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துணையாளன்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நீயல்லவா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நாளும் பிரியாமல்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உயிராக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05629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553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ஒன்றாக உயிரே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என்றாக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- 3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நிலம் வாழ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நீராகி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மலர்வாழ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ஒளியாகி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நலம் சேர்க்கும்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 என்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உளமென்னும்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மலர் வாழ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அன்பென்னும்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இளந்தென்றல்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நீயல்லவா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இளந்தென்றல்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நீயல்லவா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8121189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இவ்வுலகில்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திகழும்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அவை வழியாக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முன்குறிக்கப்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இவ்வருளடையாளத்தில்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பங்குகொள்ளும்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கோவிலாகக்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கட்டப்படவும்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 நிறைந்த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இல்லிடத்துக்கு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538385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இதுவரை செய்த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செயல்களுக்காக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உவர்நிலமாக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விளைநிலமாக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உன்னை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அலைகடல்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வரையில்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நாவினால் புகழ்ந்து பாடுவேன் நன்றி 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987532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இதுவரை செய்த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செயல்களுக்காக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தனிமரமாக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 என்னை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கனிமரமாக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உன்னை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திசைகளும்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கோள்களும்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அசைகின்ற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வரையில்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இன்னிசை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முழங்கியே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பாடுவேன் நன்றி - 2</a:t>
            </a:r>
          </a:p>
        </p:txBody>
      </p:sp>
    </p:spTree>
    <p:extLst>
      <p:ext uri="{BB962C8B-B14F-4D97-AF65-F5344CB8AC3E}">
        <p14:creationId xmlns:p14="http://schemas.microsoft.com/office/powerpoint/2010/main" val="288398754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265" y="282674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49359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1082</TotalTime>
  <Words>3481</Words>
  <Application>Microsoft Office PowerPoint</Application>
  <PresentationFormat>Widescreen</PresentationFormat>
  <Paragraphs>407</Paragraphs>
  <Slides>110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110</vt:i4>
      </vt:variant>
    </vt:vector>
  </HeadingPairs>
  <TitlesOfParts>
    <vt:vector size="118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63</cp:revision>
  <dcterms:created xsi:type="dcterms:W3CDTF">2022-07-13T11:51:49Z</dcterms:created>
  <dcterms:modified xsi:type="dcterms:W3CDTF">2024-07-31T03:33:06Z</dcterms:modified>
</cp:coreProperties>
</file>