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4326" r:id="rId2"/>
    <p:sldId id="5251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4023" r:id="rId33"/>
    <p:sldId id="5258" r:id="rId34"/>
    <p:sldId id="5259" r:id="rId35"/>
    <p:sldId id="4361" r:id="rId36"/>
    <p:sldId id="4362" r:id="rId37"/>
    <p:sldId id="4363" r:id="rId38"/>
    <p:sldId id="5260" r:id="rId39"/>
    <p:sldId id="5261" r:id="rId40"/>
    <p:sldId id="5262" r:id="rId41"/>
    <p:sldId id="4433" r:id="rId42"/>
    <p:sldId id="4434" r:id="rId43"/>
    <p:sldId id="4352" r:id="rId44"/>
    <p:sldId id="5257" r:id="rId45"/>
    <p:sldId id="4353" r:id="rId46"/>
    <p:sldId id="4061" r:id="rId47"/>
    <p:sldId id="4371" r:id="rId48"/>
    <p:sldId id="4372" r:id="rId49"/>
    <p:sldId id="1378" r:id="rId50"/>
    <p:sldId id="4482" r:id="rId51"/>
    <p:sldId id="4819" r:id="rId52"/>
    <p:sldId id="5170" r:id="rId53"/>
    <p:sldId id="4960" r:id="rId54"/>
    <p:sldId id="5253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528" r:id="rId125"/>
    <p:sldId id="4687" r:id="rId126"/>
    <p:sldId id="4686" r:id="rId127"/>
    <p:sldId id="5254" r:id="rId128"/>
    <p:sldId id="4964" r:id="rId129"/>
    <p:sldId id="4965" r:id="rId130"/>
    <p:sldId id="4982" r:id="rId131"/>
    <p:sldId id="5250" r:id="rId132"/>
    <p:sldId id="5255" r:id="rId133"/>
    <p:sldId id="4330" r:id="rId134"/>
    <p:sldId id="4484" r:id="rId135"/>
    <p:sldId id="5271" r:id="rId136"/>
    <p:sldId id="5272" r:id="rId137"/>
    <p:sldId id="5273" r:id="rId138"/>
    <p:sldId id="4376" r:id="rId139"/>
    <p:sldId id="4450" r:id="rId140"/>
    <p:sldId id="4931" r:id="rId141"/>
    <p:sldId id="4932" r:id="rId142"/>
    <p:sldId id="4935" r:id="rId143"/>
    <p:sldId id="4936" r:id="rId144"/>
    <p:sldId id="4951" r:id="rId145"/>
    <p:sldId id="4952" r:id="rId146"/>
    <p:sldId id="4953" r:id="rId147"/>
    <p:sldId id="4954" r:id="rId148"/>
    <p:sldId id="4966" r:id="rId149"/>
    <p:sldId id="4981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30-Jul-24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எனக்குத் துணையாக வாரும்; ஆண்டவரே! எனக்கு உதவி செய்ய விரைந்து வாரும்; நீரே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நீரே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விடுவிப்பவர். ஆண்டவரே! காலம் தாழ்த்தாதேயும்.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62533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உம்மை நோக்கி மன்றாடும் உம் அடியார்களாகிய எங்களுடன் இருந்து உமது கனிவிரக்கத்தை என்றும் எங்கள் மீது பொழிந்தருளும்; இவ்வாறு எங்களைப் படைத்து, வழிநடத்துகிறவர் நீரே எனப் பெருமை கொள்ளும் எங்களுக்காக நீர் படைத்தவற்றைப் புதுப்பித்து, புதுப்பித்தவற்றைப் பாதுகாத்தருள்வீராக.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914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முடிவில்லாத அன்பு காட்டியுள்ளேன்.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 எரேமியா நூலிலிருந்து வாசகம் 31: 1-7</a:t>
            </a:r>
          </a:p>
        </p:txBody>
      </p:sp>
    </p:spTree>
    <p:extLst>
      <p:ext uri="{BB962C8B-B14F-4D97-AF65-F5344CB8AC3E}">
        <p14:creationId xmlns:p14="http://schemas.microsoft.com/office/powerpoint/2010/main" val="1271489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இவ்வாறு கூறுகிறார்: “அக்காலத்தில் இஸ்ரயேலின் குடும்பங்கள் எல்லாவற்றுக்கும் நான் கடவுளாய் இருப்பேன்; அவர்கள் என் மக்களாய் இருப்பார்கள்."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 இதுவே: “வாளுக்குத் தப்பிப் பிழைத்த மக்கள் பாலைநிலத்தில் என் அருளைக் கண்டடைந்தனர்; இஸ்ரயேலர் இளைப்பாற விரும்பினர். ஆண்டவர் அவர்களுக்குத் தொலையிலிருந்து தோன்றினார்.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694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முடிவில்லாத அன்பு காட்டியுள்ளேன்; எனவே பேரன்பால் உன்னை ஈர்த்துள்ளேன். கன்னிப் பெண்ணாகிய இஸ்ரயேலே! உன்னை நான் மீண்டும் கட்டி எழுப்புவேன்; நீயும் கட்டி எழுப்பப்படுவாய்; மீண்டும் உன் மேளதாளங்களை நீ எடுத்துக் கொள்வாய்; மகிழ்ச்சியுற்றோர் போல நடனம் ஆடிக்கொண்டு நீ வெளியேறுவாய்; சமாரியாவின் மலைகள்மேல் திராட்சைத் தோட்டங்களை நீ மீண்டும் அமைப்பாய்; தோட்டக்காரர்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6058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பயிரிட்டு விளைச்சலை உண்டு மகிழ்வர். ஏனெனில் ஒரு நாள் வரும்; அப்பொழுது எப்ராயிம் மலையில், ‘எழுந்திருங்கள்; நாம் சீயோனுக்குப் போவோம்; நம் கடவுளாகிய ஆண்டவரிடம் செல்வோம்’ என்று காவலர்அழைப்பு விடுப்பர்."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தொடர்ந்து கூறுகிறார்: “யாக்கோபை முன்னிட்டு மகிழ்ந்து பாடுங்கள்; மக்களினத் தலைவனைக் குறித்து ஆர்ப்பரியுங்கள்; முழக்கம் செய்யுங்கள்,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170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புகழ்பாடுங்கள்; ‘ஆண்டவர் இஸ்ரயேலில் எஞ்சியோராகிய தம் மக்களை மீட்டருளினார்! ‘ என்று பறைசாற்றுங்கள்.”</a:t>
            </a:r>
          </a:p>
        </p:txBody>
      </p:sp>
    </p:spTree>
    <p:extLst>
      <p:ext uri="{BB962C8B-B14F-4D97-AF65-F5344CB8AC3E}">
        <p14:creationId xmlns:p14="http://schemas.microsoft.com/office/powerpoint/2010/main" val="16547043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28812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060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 31: 10. 11-12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13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மந்தையைக் காப்பதுபோல் ஆண்டவர் நம்மைக் காத்தருள்வார்.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2257261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மக்களினத்தாரே, ஆண்டவரின் வாக்கைக் கேளுங்கள்; தொலையிலுள்ள கடலோரப் பகுதிகளில் அதை அறிவியுங்கள்; ‘இஸ்ரயேலைச் சிதறடித்தவரே அதைக் கூட்டிச் சேர்ப்பார்; ஆயர் தம் மந்தையைக் காப்பதுபோல் அதைக் காப்பார்’ என்று சொல்லுங்கள்.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மந்தையைக் காப்பதுபோல் ஆண்டவர் நம்மைக் காத்தருள்வார்.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6324695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ஏனெனில், யாக்கோபை ஆண்டவர் மீட்டார்; அவனிலும் வலியவன் கையினின்று அவனை விடுவித்தார்.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வந்து சீயோனின் உச்சியில் பாடி மகிழ்வார்கள்; தானியம், திராட்சை இரசம், எண்ணெய், ஆட்டுக்குட்டிகள், கன்றுகாலிகள் ஆகிய ஆண்டவரின் கொடைகளை முன்னிட்டுப் பூரிப்படைவார்கள்.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மந்தையைக் காப்பதுபோல் ஆண்டவர் நம்மைக் காத்தருள்வார்.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20938587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அப்பொழுது கன்னிப் பெண்கள் நடனம் ஆடிக் களித்திருப்பர்; அவ்வாறே இளைஞரும் முதியோரும் மகிழ்ந்திருப்பர்; அவர்களுடைய அழுகையை நான் மகிழ்ச்சியாக மாற்றுவேன்; அவர்களுக்கு ஆறுதல் அளிப்பேன்; துன்பத்திற்குப் பதிலாக இன்பத்தை அருள்வேன்.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மந்தையைக் காப்பதுபோல் ஆண்டவர் நம்மைக் காத்தருள்வார்.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39318842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7745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7: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நம்மிடையே பெரிய இறைவாக்கினர் ஒருவர் தோன்றியிருக்கிறார். கடவுள் தம் மக்களைத் தேடி வந்திருக்கிறார்.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6240674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573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411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அம்மா, உமது நம்பிக்கை பெரிது.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மத்தேயு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15: 21-28</a:t>
            </a:r>
          </a:p>
        </p:txBody>
      </p:sp>
    </p:spTree>
    <p:extLst>
      <p:ext uri="{BB962C8B-B14F-4D97-AF65-F5344CB8AC3E}">
        <p14:creationId xmlns:p14="http://schemas.microsoft.com/office/powerpoint/2010/main" val="33991011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தீர், சீதோன் ஆகிய பகுதிகளை நோக்கிச் சென்றார். அவற்றின் எல்லைப் பகுதியில் வாழ்ந்துவந்த கானானியப் பெண் ஒருவர் அவரிடம் வந்து, “ஐயா, தாவீதின் மகனே, எனக்கு இரங்கும்; என் மகள் பேய் பிடித்துக் கொடுமைக்குள்ளாகி இருக்கிறாள்” எனக் கதறினார். ஆனால் இயேசு அவரிடம் ஒரு வார்த்தைகூட மறுமொழியாகச் சொல்லவில்லை.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பின்னால் </a:t>
            </a:r>
          </a:p>
        </p:txBody>
      </p:sp>
    </p:spTree>
    <p:extLst>
      <p:ext uri="{BB962C8B-B14F-4D97-AF65-F5344CB8AC3E}">
        <p14:creationId xmlns:p14="http://schemas.microsoft.com/office/powerpoint/2010/main" val="10849775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வருகிறாரே, இவரை அனுப்பிவிடும்” என வேண்டினர். அவரோ மறுமொழியாக, “இஸ்ரயேல் குலத்தாருள் காணாமற்போன ஆடுகளாய் இருப்போரிடமே நான் அனுப்பப்பட்டேன்”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அப்பெண் அவர்முன் வந்து பணிந்து, “ஐயா, எனக்கு உதவியருளும்” என்றார். அவர் மறுமொழியாக, “பிள்ளைகளுக்குரிய உணவை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நாய்க்குட்டிகளுக்குப்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</a:p>
        </p:txBody>
      </p:sp>
    </p:spTree>
    <p:extLst>
      <p:ext uri="{BB962C8B-B14F-4D97-AF65-F5344CB8AC3E}">
        <p14:creationId xmlns:p14="http://schemas.microsoft.com/office/powerpoint/2010/main" val="2407012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அப்பெண், “ஆம் ஐயா, ஆனாலும் தங்கள் உரிமையாளரின் மேசையிலிருந்து விழும் சிறு துண்டுகளை நாய்க்குட்டிகள் தின்னுமே”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மறுமொழியாக, “அம்மா, உமது நம்பிக்கை பெரிது. நீர் விரும்பியவாறே உமக்கு நிகழட்டும்” என்று அவரிடம் கூறினார். அந்நேரம் அவர் மகளின் பிணி நீங்கியது.</a:t>
            </a:r>
          </a:p>
        </p:txBody>
      </p:sp>
    </p:spTree>
    <p:extLst>
      <p:ext uri="{BB962C8B-B14F-4D97-AF65-F5344CB8AC3E}">
        <p14:creationId xmlns:p14="http://schemas.microsoft.com/office/powerpoint/2010/main" val="2654951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தன்னையே வழங்கும்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62437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E7F53-D7B4-12EF-42B0-F2F25EB59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47EF47-366A-4DEA-D812-4C46BE33BA83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கொய்து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பூவாய் என்றும்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கேட்பேன்</a:t>
            </a:r>
          </a:p>
        </p:txBody>
      </p:sp>
    </p:spTree>
    <p:extLst>
      <p:ext uri="{BB962C8B-B14F-4D97-AF65-F5344CB8AC3E}">
        <p14:creationId xmlns:p14="http://schemas.microsoft.com/office/powerpoint/2010/main" val="2521822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இக்காணிக்கைகளைக் கனிவுடன் புனிதப்படுத்தியருள உம்மை வேண்டுகின்றோம்: இந்த ஆன்மீகப் பலியின் காணிக்கையை ஏற்று எங்களை உமக்கு நிலையான கொடையாக மாற்றுவீராக.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565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45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உருக்குலைந்தவர்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உமதாற்றல்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இழந்தவர்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ஒதுக்கப்பட்டவர்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நேர்மை 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தொடர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67856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ஆட்சியை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அறிவு என்றும்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 வாழ்வு நிறைவு காண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61491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690844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சா.ஞா. 16:20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எல்லா இனிமையும் பல்சுவையும் கொண்ட உணவை வானத்திலிருந்து எங்களுக்கு அளித்தீர்.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6:35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தரும் உணவு நானே, என்கிறார் ஆண்டவர். என்னிடம் வருபவருக்குப் பசியே இராது; என்னிடம் 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 என்றுமே தாகம் இராது.</a:t>
            </a:r>
          </a:p>
        </p:txBody>
      </p:sp>
    </p:spTree>
    <p:extLst>
      <p:ext uri="{BB962C8B-B14F-4D97-AF65-F5344CB8AC3E}">
        <p14:creationId xmlns:p14="http://schemas.microsoft.com/office/powerpoint/2010/main" val="226246144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விண்ணகக் கொடையால் புதுப்பிக்கப்பெற்ற நாங்கள் உமது முடிவில்லா உதவியையும் உடனிருப்பையும் பெற்றுக்கொள்ளச் செய்தருளும்; எங்களை என்றும் கனிவுடன் காக்கத் தவறாத நீர் நிலையான மீட்புக்கு எங்களைத் தகுதியுள்ளவர்கள் ஆக்குவீராக.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62635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</p:txBody>
      </p:sp>
    </p:spTree>
    <p:extLst>
      <p:ext uri="{BB962C8B-B14F-4D97-AF65-F5344CB8AC3E}">
        <p14:creationId xmlns:p14="http://schemas.microsoft.com/office/powerpoint/2010/main" val="81620029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தாழ்ந்த மனதை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இமயமாக்கினாய்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</a:t>
            </a:r>
            <a:r>
              <a:rPr lang="ta-IN" sz="3600" b="1" kern="12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அனைத்தும்...</a:t>
            </a:r>
          </a:p>
        </p:txBody>
      </p:sp>
    </p:spTree>
    <p:extLst>
      <p:ext uri="{BB962C8B-B14F-4D97-AF65-F5344CB8AC3E}">
        <p14:creationId xmlns:p14="http://schemas.microsoft.com/office/powerpoint/2010/main" val="49547737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83845604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11260</TotalTime>
  <Words>5106</Words>
  <Application>Microsoft Office PowerPoint</Application>
  <PresentationFormat>Widescreen</PresentationFormat>
  <Paragraphs>539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2022-07-13T11:51:49Z</dcterms:created>
  <dcterms:modified xsi:type="dcterms:W3CDTF">2024-07-30T12:48:47Z</dcterms:modified>
</cp:coreProperties>
</file>