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7"/>
  </p:notesMasterIdLst>
  <p:sldIdLst>
    <p:sldId id="4326" r:id="rId2"/>
    <p:sldId id="5251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4023" r:id="rId33"/>
    <p:sldId id="3290" r:id="rId34"/>
    <p:sldId id="3292" r:id="rId35"/>
    <p:sldId id="4487" r:id="rId36"/>
    <p:sldId id="4488" r:id="rId37"/>
    <p:sldId id="4489" r:id="rId38"/>
    <p:sldId id="4490" r:id="rId39"/>
    <p:sldId id="4491" r:id="rId40"/>
    <p:sldId id="4493" r:id="rId41"/>
    <p:sldId id="4494" r:id="rId42"/>
    <p:sldId id="3259" r:id="rId43"/>
    <p:sldId id="3297" r:id="rId44"/>
    <p:sldId id="3320" r:id="rId45"/>
    <p:sldId id="4495" r:id="rId46"/>
    <p:sldId id="4496" r:id="rId47"/>
    <p:sldId id="4497" r:id="rId48"/>
    <p:sldId id="4352" r:id="rId49"/>
    <p:sldId id="5257" r:id="rId50"/>
    <p:sldId id="4353" r:id="rId51"/>
    <p:sldId id="4061" r:id="rId52"/>
    <p:sldId id="4371" r:id="rId53"/>
    <p:sldId id="4372" r:id="rId54"/>
    <p:sldId id="1378" r:id="rId55"/>
    <p:sldId id="4482" r:id="rId56"/>
    <p:sldId id="4819" r:id="rId57"/>
    <p:sldId id="5170" r:id="rId58"/>
    <p:sldId id="4960" r:id="rId59"/>
    <p:sldId id="5253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528" r:id="rId130"/>
    <p:sldId id="4687" r:id="rId131"/>
    <p:sldId id="4686" r:id="rId132"/>
    <p:sldId id="5254" r:id="rId133"/>
    <p:sldId id="4964" r:id="rId134"/>
    <p:sldId id="4965" r:id="rId135"/>
    <p:sldId id="4982" r:id="rId136"/>
    <p:sldId id="5250" r:id="rId137"/>
    <p:sldId id="5255" r:id="rId138"/>
    <p:sldId id="4330" r:id="rId139"/>
    <p:sldId id="4484" r:id="rId140"/>
    <p:sldId id="5271" r:id="rId141"/>
    <p:sldId id="5272" r:id="rId142"/>
    <p:sldId id="5273" r:id="rId143"/>
    <p:sldId id="4376" r:id="rId144"/>
    <p:sldId id="4450" r:id="rId145"/>
    <p:sldId id="4931" r:id="rId146"/>
    <p:sldId id="4932" r:id="rId147"/>
    <p:sldId id="4935" r:id="rId148"/>
    <p:sldId id="4936" r:id="rId149"/>
    <p:sldId id="4951" r:id="rId150"/>
    <p:sldId id="4952" r:id="rId151"/>
    <p:sldId id="4953" r:id="rId152"/>
    <p:sldId id="4954" r:id="rId153"/>
    <p:sldId id="4966" r:id="rId154"/>
    <p:sldId id="4981" r:id="rId155"/>
    <p:sldId id="3897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30-Jul-24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கடவுளே! எனக்குத் துணையாக வாரும்; ஆண்டவரே! எனக்கு உதவி செய்ய விரைந்து வாரும்; நீரே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துணை; நீரே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விடுவிப்பவர். ஆண்டவரே! காலம் தாழ்த்தாதேயும்.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62533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உம்மை நோக்கி மன்றாடும் உம் அடியார்களாகிய எங்களுடன் இருந்து உமது கனிவிரக்கத்தை என்றும் எங்கள் மீது பொழிந்தருளும்; இவ்வாறு எங்களைப் படைத்து, வழிநடத்துகிறவர் நீரே எனப் பெருமை கொள்ளும் எங்களுக்காக நீர் படைத்தவற்றைப் புதுப்பித்து, புதுப்பித்தவற்றைப் பாதுகாத்தருள்வீராக.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914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விருப்பிற்குரிய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நாட்டை அவர்கள் அசட்டை செய்தார்கள்.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1-2, 25-33, 14: 1, 26-30, 34-35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நான் கொடுக்கும்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நாட்டை உளவு பார்க்க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அனுப்பு; மூதாதையர் குலம்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ஒவ்வொன்றிலிருந்தும்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அனுப்ப வேண்டும்”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நாட்டை உளவு பார்த்த பின் அவர்கள் திரும்பி வந்தனர்.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காதேசில்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ஆரோனிடமும்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கூட்டமைப்பிலுள்ள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அனைவரிடமும் வந்தனர்;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கூட்டமைப்புக்கும்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செய்தி கொண்டு வந்தனர்; நாட்டின்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நீர் எங்களை அனுப்பிய நாட்டுக்கு நாங்கள் சென்று வந்தோம்;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வழிந்தோடுகிறது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இதுவே அதன் கனி.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மக்கள் 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மிகப்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8009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அமலேக்கியர்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நெகேபு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எபூசியர்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எமோரியர்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மலைநாட்டில்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கானானியர்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கடலருகிலும்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ஒட்டியும்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காலேபு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உடனே அமைதிப்படுத்தி, “நாம்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உடனடியாகப்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நாம் அதை எளிதில்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91500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வென்றுவிட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முடியும்” என்றார். ஆனால்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அம்மக்களுக்கு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 முடியாது; ஏனெனில்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அவர்கள் உளவு பார்த்து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தவறான தகவலை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வந்தனர்; அவர்கள் கூறியது: உளவு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குடிமக்களையே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64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விழுங்குவதாய்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இருக்கிறது; அதில் நாங்கள் கண்ட மனிதர் அனைவரும் மிகவும் நெடிய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நெப்பிலிமில்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வருகிற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அரக்கரையும்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எங்கள் பார்வையில்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வெட்டுக்கிளிகள்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போன்றிருந்தோம்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மக்கள் கூட்டமைப்பு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உரத்தக்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மக்கள் அன்றிரவு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அழுதுகொண்டே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28995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ஆரோனிடமும்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கூட்டமைப்பினர்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முறுமுறுப்பர்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எனக்கு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முறுமுறுக்கும்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முறுமுறுப்புகளை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கேட்டேன். நீங்கள் அவர்களிடம் சொல்ல வேண்டியது, “ஆண்டவர்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என் உயிர் மேல் ஆணை!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1946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எனக்கெதிராக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முறுமுறுத்த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இருபது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அதற்கு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மொத்தத்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தொகையினரான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இப்பாலை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பிணங்களாக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விழுவீர்கள்.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காலேபையும்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யோசுவாவையும்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நாட்டை உளவு பார்த்த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எண்ணிக்கைப்படி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நாளைக்கு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நாற்பது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நாற்பது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9072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ஆண்டுகள்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சுமப்பீர்கள்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அறிந்துகொள்வீர்கள்.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எனக்கு எதிராக ஒன்று கூடிய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கூட்டமைப்பு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நான் கட்டாயம் செய்து முடிப்பேன்;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இப்பாலை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நிலத்தில் அவர்கள்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அழிந்தொழிந்து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9098964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106: 6-7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13-14. 21-22. 23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நாங்களும் பாவம் செய்தோம்;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தீமை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ஆயினும்,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விரைவிலேயே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மறந்துவிட்டார்கள்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அறிவுரைக்காக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பாலை நிலத்தில்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பெருவிருப்புக்கு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இடங்கொடுத்தார்கள்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பாழ்வெளியில்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806550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தங்களை விடுவித்த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அவர்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செய்த அச்சுறுத்தும்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526048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 ஆகையால், அவர்களை அவர் அழித்து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கூறினார்; ஆனால், அவரால்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தேர்ந்துகொள்ளப்பட்ட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காவலர்போல்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கடுஞ்சினம்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919551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7745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 7: 16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நம்மிடையே பெரிய இறைவாக்கினர் ஒருவர் தோன்றியிருக்கிறார். கடவுள் தம் மக்களைத் தேடி வந்திருக்கிறார்.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6240674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6573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411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அம்மா, உமது நம்பிக்கை பெரிது.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மத்தேயு எழுதிய தூய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15: 21-28</a:t>
            </a:r>
          </a:p>
        </p:txBody>
      </p:sp>
    </p:spTree>
    <p:extLst>
      <p:ext uri="{BB962C8B-B14F-4D97-AF65-F5344CB8AC3E}">
        <p14:creationId xmlns:p14="http://schemas.microsoft.com/office/powerpoint/2010/main" val="33991011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தீர், சீதோன் ஆகிய பகுதிகளை நோக்கிச் சென்றார். அவற்றின் எல்லைப் பகுதியில் வாழ்ந்துவந்த கானானியப் பெண் ஒருவர் அவரிடம் வந்து, “ஐயா, தாவீதின் மகனே, எனக்கு இரங்கும்; என் மகள் பேய் பிடித்துக் கொடுமைக்குள்ளாகி இருக்கிறாள்” எனக் கதறினார். ஆனால் இயேசு அவரிடம் ஒரு வார்த்தைகூட மறுமொழியாகச் சொல்லவில்லை.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பின்னால் </a:t>
            </a:r>
          </a:p>
        </p:txBody>
      </p:sp>
    </p:spTree>
    <p:extLst>
      <p:ext uri="{BB962C8B-B14F-4D97-AF65-F5344CB8AC3E}">
        <p14:creationId xmlns:p14="http://schemas.microsoft.com/office/powerpoint/2010/main" val="10849775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வருகிறாரே, இவரை அனுப்பிவிடும்” என வேண்டினர். அவரோ மறுமொழியாக, “இஸ்ரயேல் குலத்தாருள் காணாமற்போன ஆடுகளாய் இருப்போரிடமே நான் அனுப்பப்பட்டேன்”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அப்பெண் அவர்முன் வந்து பணிந்து, “ஐயா, எனக்கு உதவியருளும்” என்றார். அவர் மறுமொழியாக, “பிள்ளைகளுக்குரிய உணவை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நாய்க்குட்டிகளுக்குப்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</a:p>
        </p:txBody>
      </p:sp>
    </p:spTree>
    <p:extLst>
      <p:ext uri="{BB962C8B-B14F-4D97-AF65-F5344CB8AC3E}">
        <p14:creationId xmlns:p14="http://schemas.microsoft.com/office/powerpoint/2010/main" val="24070123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அப்பெண், “ஆம் ஐயா, ஆனாலும் தங்கள் உரிமையாளரின் மேசையிலிருந்து விழும் சிறு துண்டுகளை நாய்க்குட்டிகள் தின்னுமே”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மறுமொழியாக, “அம்மா, உமது நம்பிக்கை பெரிது. நீர் விரும்பியவாறே உமக்கு நிகழட்டும்” என்று அவரிடம் கூறினார். அந்நேரம் அவர் மகளின் பிணி நீங்கியது.</a:t>
            </a:r>
          </a:p>
        </p:txBody>
      </p:sp>
    </p:spTree>
    <p:extLst>
      <p:ext uri="{BB962C8B-B14F-4D97-AF65-F5344CB8AC3E}">
        <p14:creationId xmlns:p14="http://schemas.microsoft.com/office/powerpoint/2010/main" val="26549517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தன்னையே வழங்கும்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62437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E7F53-D7B4-12EF-42B0-F2F25EB59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47EF47-366A-4DEA-D812-4C46BE33BA83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கொய்து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பூவாய் என்றும்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கேட்பேன்</a:t>
            </a:r>
          </a:p>
        </p:txBody>
      </p:sp>
    </p:spTree>
    <p:extLst>
      <p:ext uri="{BB962C8B-B14F-4D97-AF65-F5344CB8AC3E}">
        <p14:creationId xmlns:p14="http://schemas.microsoft.com/office/powerpoint/2010/main" val="25218229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இக்காணிக்கைகளைக் கனிவுடன் புனிதப்படுத்தியருள உம்மை வேண்டுகின்றோம்: இந்த ஆன்மீகப் பலியின் காணிக்கையை ஏற்று எங்களை உமக்கு நிலையான கொடையாக மாற்றுவீராக.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9565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45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உருக்குலைந்தவர்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உமதாற்றல்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இழந்தவர்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ஒதுக்கப்பட்டவர்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துணையில்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நேர்மை 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தொடர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67856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மனதில் 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ஆட்சியை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ஒற்றுமை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அறிவு என்றும்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 வாழ்வு நிறைவு காண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61491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690844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சா.ஞா. 16:20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எல்லா இனிமையும் பல்சுவையும் கொண்ட உணவை வானத்திலிருந்து எங்களுக்கு அளித்தீர்.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6:35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தரும் உணவு நானே, என்கிறார் ஆண்டவர். என்னிடம் வருபவருக்குப் பசியே இராது; என்னிடம் நம்பிக்கை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கொண்டிருப்பவருக்கு என்றுமே தாகம் இராது.</a:t>
            </a:r>
          </a:p>
        </p:txBody>
      </p:sp>
    </p:spTree>
    <p:extLst>
      <p:ext uri="{BB962C8B-B14F-4D97-AF65-F5344CB8AC3E}">
        <p14:creationId xmlns:p14="http://schemas.microsoft.com/office/powerpoint/2010/main" val="226246144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விண்ணகக் கொடையால் புதுப்பிக்கப்பெற்ற நாங்கள் உமது முடிவில்லா உதவியையும் உடனிருப்பையும் பெற்றுக்கொள்ளச் செய்தருளும்; எங்களை என்றும் கனிவுடன் காக்கத் தவறாத நீர் நிலையான மீட்புக்கு எங்களைத் தகுதியுள்ளவர்கள் ஆக்குவீராக.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62635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</p:txBody>
      </p:sp>
    </p:spTree>
    <p:extLst>
      <p:ext uri="{BB962C8B-B14F-4D97-AF65-F5344CB8AC3E}">
        <p14:creationId xmlns:p14="http://schemas.microsoft.com/office/powerpoint/2010/main" val="81620029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 வந்து தாழ்ந்த மனதை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இமயமாக்கினாய்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</a:t>
            </a:r>
            <a:r>
              <a:rPr lang="ta-IN" sz="3600" b="1" kern="12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அனைத்தும்...</a:t>
            </a:r>
          </a:p>
        </p:txBody>
      </p:sp>
    </p:spTree>
    <p:extLst>
      <p:ext uri="{BB962C8B-B14F-4D97-AF65-F5344CB8AC3E}">
        <p14:creationId xmlns:p14="http://schemas.microsoft.com/office/powerpoint/2010/main" val="49547737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83845604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11260</TotalTime>
  <Words>5352</Words>
  <Application>Microsoft Office PowerPoint</Application>
  <PresentationFormat>Widescreen</PresentationFormat>
  <Paragraphs>552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3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91</cp:revision>
  <dcterms:created xsi:type="dcterms:W3CDTF">2022-07-13T11:51:49Z</dcterms:created>
  <dcterms:modified xsi:type="dcterms:W3CDTF">2024-07-30T13:11:31Z</dcterms:modified>
</cp:coreProperties>
</file>