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2"/>
  </p:notesMasterIdLst>
  <p:sldIdLst>
    <p:sldId id="4325" r:id="rId2"/>
    <p:sldId id="5251" r:id="rId3"/>
    <p:sldId id="4708" r:id="rId4"/>
    <p:sldId id="4837" r:id="rId5"/>
    <p:sldId id="4838" r:id="rId6"/>
    <p:sldId id="4839" r:id="rId7"/>
    <p:sldId id="4840"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5252" r:id="rId35"/>
    <p:sldId id="4023" r:id="rId36"/>
    <p:sldId id="5258" r:id="rId37"/>
    <p:sldId id="5259" r:id="rId38"/>
    <p:sldId id="4361" r:id="rId39"/>
    <p:sldId id="4362" r:id="rId40"/>
    <p:sldId id="4363" r:id="rId41"/>
    <p:sldId id="4364" r:id="rId42"/>
    <p:sldId id="5260" r:id="rId43"/>
    <p:sldId id="5261" r:id="rId44"/>
    <p:sldId id="5262" r:id="rId45"/>
    <p:sldId id="4424" r:id="rId46"/>
    <p:sldId id="4425" r:id="rId47"/>
    <p:sldId id="4352" r:id="rId48"/>
    <p:sldId id="5257" r:id="rId49"/>
    <p:sldId id="4353" r:id="rId50"/>
    <p:sldId id="4061" r:id="rId51"/>
    <p:sldId id="4371" r:id="rId52"/>
    <p:sldId id="4372" r:id="rId53"/>
    <p:sldId id="4354" r:id="rId54"/>
    <p:sldId id="4426" r:id="rId55"/>
    <p:sldId id="1378" r:id="rId56"/>
    <p:sldId id="4482" r:id="rId57"/>
    <p:sldId id="3590" r:id="rId58"/>
    <p:sldId id="3474" r:id="rId59"/>
    <p:sldId id="3475" r:id="rId60"/>
    <p:sldId id="3476" r:id="rId61"/>
    <p:sldId id="3477" r:id="rId62"/>
    <p:sldId id="4960" r:id="rId63"/>
    <p:sldId id="5253" r:id="rId64"/>
    <p:sldId id="3424" r:id="rId65"/>
    <p:sldId id="1470" r:id="rId66"/>
    <p:sldId id="1471" r:id="rId67"/>
    <p:sldId id="1472" r:id="rId68"/>
    <p:sldId id="4246" r:id="rId69"/>
    <p:sldId id="4247" r:id="rId70"/>
    <p:sldId id="4286" r:id="rId71"/>
    <p:sldId id="1476" r:id="rId72"/>
    <p:sldId id="3972" r:id="rId73"/>
    <p:sldId id="4297" r:id="rId74"/>
    <p:sldId id="4287" r:id="rId75"/>
    <p:sldId id="1480" r:id="rId76"/>
    <p:sldId id="4250" r:id="rId77"/>
    <p:sldId id="4251" r:id="rId78"/>
    <p:sldId id="4288" r:id="rId79"/>
    <p:sldId id="1485" r:id="rId80"/>
    <p:sldId id="4253" r:id="rId81"/>
    <p:sldId id="4254" r:id="rId82"/>
    <p:sldId id="4289" r:id="rId83"/>
    <p:sldId id="1489" r:id="rId84"/>
    <p:sldId id="4485" r:id="rId85"/>
    <p:sldId id="4256" r:id="rId86"/>
    <p:sldId id="4290" r:id="rId87"/>
    <p:sldId id="1494" r:id="rId88"/>
    <p:sldId id="4257" r:id="rId89"/>
    <p:sldId id="4258" r:id="rId90"/>
    <p:sldId id="4291" r:id="rId91"/>
    <p:sldId id="1499" r:id="rId92"/>
    <p:sldId id="4486" r:id="rId93"/>
    <p:sldId id="4260" r:id="rId94"/>
    <p:sldId id="4298" r:id="rId95"/>
    <p:sldId id="4292" r:id="rId96"/>
    <p:sldId id="4299" r:id="rId97"/>
    <p:sldId id="4262" r:id="rId98"/>
    <p:sldId id="4263" r:id="rId99"/>
    <p:sldId id="4293" r:id="rId100"/>
    <p:sldId id="4300" r:id="rId101"/>
    <p:sldId id="4301" r:id="rId102"/>
    <p:sldId id="4302" r:id="rId103"/>
    <p:sldId id="4303" r:id="rId104"/>
    <p:sldId id="4304" r:id="rId105"/>
    <p:sldId id="4305" r:id="rId106"/>
    <p:sldId id="4306" r:id="rId107"/>
    <p:sldId id="4307" r:id="rId108"/>
    <p:sldId id="4483" r:id="rId109"/>
    <p:sldId id="3784" r:id="rId110"/>
    <p:sldId id="3785" r:id="rId111"/>
    <p:sldId id="3786" r:id="rId112"/>
    <p:sldId id="4322" r:id="rId113"/>
    <p:sldId id="3788" r:id="rId114"/>
    <p:sldId id="3789" r:id="rId115"/>
    <p:sldId id="3790" r:id="rId116"/>
    <p:sldId id="3791" r:id="rId117"/>
    <p:sldId id="3792" r:id="rId118"/>
    <p:sldId id="3793" r:id="rId119"/>
    <p:sldId id="3794" r:id="rId120"/>
    <p:sldId id="3795" r:id="rId121"/>
    <p:sldId id="3796" r:id="rId122"/>
    <p:sldId id="3797" r:id="rId123"/>
    <p:sldId id="3798" r:id="rId124"/>
    <p:sldId id="3799" r:id="rId125"/>
    <p:sldId id="3800" r:id="rId126"/>
    <p:sldId id="4323" r:id="rId127"/>
    <p:sldId id="4295" r:id="rId128"/>
    <p:sldId id="3802" r:id="rId129"/>
    <p:sldId id="4324" r:id="rId130"/>
    <p:sldId id="3805" r:id="rId131"/>
    <p:sldId id="3806" r:id="rId132"/>
    <p:sldId id="3807" r:id="rId133"/>
    <p:sldId id="5254" r:id="rId134"/>
    <p:sldId id="4665" r:id="rId135"/>
    <p:sldId id="4666" r:id="rId136"/>
    <p:sldId id="4667" r:id="rId137"/>
    <p:sldId id="4668" r:id="rId138"/>
    <p:sldId id="4669" r:id="rId139"/>
    <p:sldId id="4964" r:id="rId140"/>
    <p:sldId id="4965" r:id="rId141"/>
    <p:sldId id="4982" r:id="rId142"/>
    <p:sldId id="5250" r:id="rId143"/>
    <p:sldId id="5255" r:id="rId144"/>
    <p:sldId id="4330" r:id="rId145"/>
    <p:sldId id="4484" r:id="rId146"/>
    <p:sldId id="4703" r:id="rId147"/>
    <p:sldId id="4704" r:id="rId148"/>
    <p:sldId id="4705" r:id="rId149"/>
    <p:sldId id="4706" r:id="rId150"/>
    <p:sldId id="4707" r:id="rId151"/>
    <p:sldId id="4928" r:id="rId152"/>
    <p:sldId id="4929" r:id="rId153"/>
    <p:sldId id="4930" r:id="rId154"/>
    <p:sldId id="4951" r:id="rId155"/>
    <p:sldId id="4952" r:id="rId156"/>
    <p:sldId id="4953" r:id="rId157"/>
    <p:sldId id="4954" r:id="rId158"/>
    <p:sldId id="4966" r:id="rId159"/>
    <p:sldId id="4981" r:id="rId160"/>
    <p:sldId id="3897" r:id="rId1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5" autoAdjust="0"/>
    <p:restoredTop sz="94660"/>
  </p:normalViewPr>
  <p:slideViewPr>
    <p:cSldViewPr snapToGrid="0">
      <p:cViewPr varScale="1">
        <p:scale>
          <a:sx n="85" d="100"/>
          <a:sy n="85" d="100"/>
        </p:scale>
        <p:origin x="3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30-Jul-24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30-07-2024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ow to Pray the Chaplet of St Anthony of Padua ⋆ Virgo Sacrata">
            <a:extLst>
              <a:ext uri="{FF2B5EF4-FFF2-40B4-BE49-F238E27FC236}">
                <a16:creationId xmlns:a16="http://schemas.microsoft.com/office/drawing/2014/main" id="{9E43E440-7FFA-5329-1859-093F51F7CF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97"/>
            <a:ext cx="4570589" cy="68217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570589" y="1801905"/>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18ஆம்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செவ்வாய்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 </a:t>
            </a:r>
          </a:p>
        </p:txBody>
      </p:sp>
    </p:spTree>
    <p:extLst>
      <p:ext uri="{BB962C8B-B14F-4D97-AF65-F5344CB8AC3E}">
        <p14:creationId xmlns:p14="http://schemas.microsoft.com/office/powerpoint/2010/main" val="3984595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எனக்குத் துணையாக வாரும்; ஆண்டவரே! எனக்கு உதவி செய்ய விரைந்து வாரும்;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விடுவிப்பவர். ஆண்டவரே! காலம் தாழ்த்தாதேயும்.</a:t>
            </a:r>
          </a:p>
        </p:txBody>
      </p:sp>
    </p:spTree>
    <p:extLst>
      <p:ext uri="{BB962C8B-B14F-4D97-AF65-F5344CB8AC3E}">
        <p14:creationId xmlns:p14="http://schemas.microsoft.com/office/powerpoint/2010/main" val="625333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423098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49844"/>
            <a:ext cx="12192000" cy="498457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பொழிந்திடுமே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கானான்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கனவு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பலித்திடுமே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 தண்ணீர்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சுரந்திடுமே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மன்னா நமது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தரைவிழுமே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யாவும் இங்கு பசுமை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ஆகும்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914376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00628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சிங்கமும்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தோழமையில்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சிறுவர்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பாம்பருகில்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ஏர்முனையில்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துமுக்கிகள்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எல்லாம்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பூப்பொழிவில்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யாவும் இனி பாசம்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நிறைந்ததாகும்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804997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82110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உம்மை நோக்கி மன்றாடும் உம் அடியார்களாகிய எங்களுடன் இருந்து உமது கனிவிரக்கத்தை என்றும் எங்கள் மீது பொழிந்தருளும்; இவ்வாறு எங்களைப் படைத்து, வழிநடத்துகிறவர் நீரே எனப் பெருமை கொள்ளும் எங்களுக்காக நீர் படைத்தவற்றைப் புதுப்பித்து, புதுப்பித்தவற்றைப் பாதுகாத்தருள்வீராக.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914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பாவங்களோ எண்ணற்றவை; எனவே இவற்றை நான் செய்தேன். நான் யாக்கோபின் கூடாரங்களைத் திரும்பக் கொணர்வேன்.</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எரேமியா நூலிலிருந்து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30: 1-2, 12-15, 18-22</a:t>
            </a:r>
          </a:p>
        </p:txBody>
      </p:sp>
    </p:spTree>
    <p:extLst>
      <p:ext uri="{BB962C8B-B14F-4D97-AF65-F5344CB8AC3E}">
        <p14:creationId xmlns:p14="http://schemas.microsoft.com/office/powerpoint/2010/main" val="3375423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 வாக்கு எரேமியாவுக்கு மீண்டும் அருளப்பட்டது: இஸ்ரயேலின் கடவுளாகிய ஆண்டவர் இவ்வாறு கூறுகிறார்: நான் உனக்குச் சொல்லியிருக்கும் சொற்களை எல்லாம் ஏட்டுச் சுருளில் எழுதிவை.</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இவ்வாறு கூறுகின்றார்: உனது காயத்தைக் குணப்படுத்த முடியாது; உனது புண் புரையோடிப்போனது. உனக்காக வாதிட எவனும் இல்லை; உனது காயத்தை ஆற்ற மருந்தே இல்லை; உன்னைக் குணப்படுத்தவே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32694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முடியாது. உன் காதலர் அனைவரும் உன்னை மறந்துவிட்டனர்; உன்னை அவர்கள் தேடுவதே இல்லை; மாற்றான் தாக்குவது போல நான் உன்னைத் தாக்கினேன்; கொடியோன் தண்டிப்பது போல நான் உன்னைத் தண்டித்தேன்; ஏனெனில் உனது குற்றம் பெரிது; உன் பாவங்களோ எண்ணற்றவை. நீ நொறுக்கப்பட்டதை எண்ணி ஏன் அழுகின்றாய்? உனது வேதனையைத் தணிக்க முடியாது; ஏனெனில் உனது குற்றமோ பெரிது;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36058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எண்ணற்றவை; எனவே இவற்றை எல்லாம் நான் உனக்குச் செய்தேன்.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இவ்வாறு கூறுகின்றார்: அடிமைத்தனத்தினின்று நான் யாக்கோபின் கூடாரங்களைத் திரும்பக் கொணர்வேன்; அவனுடைய உறைவிடங்கள் மீது நான் இரக்கம் காட்டுவேன்; அவற்றின் இடிபாடுகள் மேலேயே நகர் மீண்டும் கட்டி எழுப்பப்படும்; அரண்மனையும் அதற்குரிய இடத்திலேயே அமைக்கப்படும்.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170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அவர்களிடமிருந்து நன்றிப் பாக்கள் எழும்பிவரும்; மகிழ்ச்சியுறுவோரின் ஆரவாரம் கேட்கும். அவர்களை நான் பல்கிப் பெருகச் செய்வேன்; அவர்கள் எண்ணிக்கையில் குறைய மாட்டார்கள். நான் அவர்களைப் பெருமைப்படுத்துவேன்; இனி அவர்கள் சிறுமையுறமாட்டார்கள். அவர்களுடைய பிள்ளைகள் முன்புபோல் இருப்பர்; அவர்களது கூட்டமைப்பு என் திருமுன் நிலைநாட்டப்படும்; அவர்களை ஒடுக்குவோர்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547043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அனைவரையும் தண்டிப்பேன். அவர்களின் தலைவன் அவர்களுள் ஒருவனாகவே இருப்பான்; அவர்களை ஆள்பவன் அவர்கள் நடுவினின்றே தோன்றுவான்; அவன் என்னை நெருங்கிவரச் செய்வேன்; அவனும் என்னை அணுகி வருவான்; ஏனெனில், என்னை அணுகி வர வேறு யாருக்குத் துணிவு உண்டு?, என்கிறார் ஆண்டவர். நீங்கள் என் மக்களாய் இருப்பீர்கள்; நான் உங்கள் கடவுளாய் இருப்பேன்.</a:t>
            </a:r>
          </a:p>
        </p:txBody>
      </p:sp>
    </p:spTree>
    <p:extLst>
      <p:ext uri="{BB962C8B-B14F-4D97-AF65-F5344CB8AC3E}">
        <p14:creationId xmlns:p14="http://schemas.microsoft.com/office/powerpoint/2010/main" val="1737430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5243646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0609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102: 15-17. 18-20. 28,21-22 (பல்லவி: 16)</a:t>
            </a: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சீயோனைக் கட்டியெழுப்பி, மாட்சியுடன் திகழ்ந்திடுவார்.</a:t>
            </a:r>
          </a:p>
        </p:txBody>
      </p:sp>
    </p:spTree>
    <p:extLst>
      <p:ext uri="{BB962C8B-B14F-4D97-AF65-F5344CB8AC3E}">
        <p14:creationId xmlns:p14="http://schemas.microsoft.com/office/powerpoint/2010/main" val="6431383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15 வேற்றினத்தார் ஆண்டவரின் பெயருக்கு அஞ்சுவர்; பூவுலகின் மன்னர் யாவரும் அவரது மாட்சியைக் கண்டு மருள்வர்.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ஏனெனில் ஆண்டவர் சீயோனைக் கட்டியெழுப்புவார்; அங்கு அவர் தம் மாட்சியுடன் திகழ்வார்.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17 திக்கற்றவர்களின் வேண்டுதலுக்கு அவர் செவிகொடுப்பார்; அவர்களின் மன்றாட்டை அவமதியார்.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சீயோனைக் கட்டியெழுப்பி, மாட்சியுடன் திகழ்ந்திடுவார்.</a:t>
            </a:r>
          </a:p>
        </p:txBody>
      </p:sp>
    </p:spTree>
    <p:extLst>
      <p:ext uri="{BB962C8B-B14F-4D97-AF65-F5344CB8AC3E}">
        <p14:creationId xmlns:p14="http://schemas.microsoft.com/office/powerpoint/2010/main" val="2251569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481198"/>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 இனி வரவிருக்கும் தலைமுறைக்கென இது எழுதி வைக்கப்படட்டும்; படைக்கப்படவிருக்கும் மக்கள் ஆண்டவரைப் புகழட்டும்.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ஆண்டவர் தம் மேலுலகத் திருத்தலத்தினின்று கீழே நோக்கினார்; அவர் விண்ணுலகினின்று வையகத்தைக் கண்ணோக்கினார்.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20 அவர் சிறைப்பட்டோரின் புலம்பலுக்குச் செவிசாய்ப்பார்; சாவுக்கெனக் குறிக்கப்பட்டவர்களை விடுவிப்பார்.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சீயோனைக் கட்டியெழுப்பி, மாட்சியுடன் திகழ்ந்திடுவார்.</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399781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28 உம் அடியாரின் பிள்ளைகள் பாதுகாப்புடன் வாழ்வர்; அவர்களின் வழிமரபினர் உமது திருமுன் நிலைத்திருப்பர்!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21 சீயோனில் ஆண்டவரின் பெயர் போற்றப்படும். எருசலேமில் அவர்தம் புகழ் அறிவிக்கப்படும்.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22 அப்போது, மக்களினங்களும் அரசுகளும் ஒன்றுதிரண்டு ஆண்டவரை வழிபடுவர்.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சீயோனைக் கட்டியெழுப்பி, மாட்சியுடன் திகழ்ந்திடுவார்.</a:t>
            </a:r>
          </a:p>
        </p:txBody>
      </p:sp>
    </p:spTree>
    <p:extLst>
      <p:ext uri="{BB962C8B-B14F-4D97-AF65-F5344CB8AC3E}">
        <p14:creationId xmlns:p14="http://schemas.microsoft.com/office/powerpoint/2010/main" val="34196155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359758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1: 49</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"ரபி, நீர் இறைமகன்; நீரே இஸ்ரயேல் மக்களின் அரசர்.” அல்லேலூயா.</a:t>
            </a:r>
          </a:p>
        </p:txBody>
      </p:sp>
    </p:spTree>
    <p:extLst>
      <p:ext uri="{BB962C8B-B14F-4D97-AF65-F5344CB8AC3E}">
        <p14:creationId xmlns:p14="http://schemas.microsoft.com/office/powerpoint/2010/main" val="36240674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816573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 கடல்மீது நடந்து உம்மிடம் வர ஆணையிடும்.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22-36</a:t>
            </a:r>
          </a:p>
        </p:txBody>
      </p:sp>
    </p:spTree>
    <p:extLst>
      <p:ext uri="{BB962C8B-B14F-4D97-AF65-F5344CB8AC3E}">
        <p14:creationId xmlns:p14="http://schemas.microsoft.com/office/powerpoint/2010/main" val="33991011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கூட்டத்தினரை அவ்விடத்திலிருந்து அனுப்பிக்கொண்டிருந்தார். அப்பொழுது சீடரையும் உடனே படகேறித் தமக்கு முன் அக்கரைக்குச் செல்லுமாறு அவர் கட்டாயப்படுத்தினார். மக்களை அனுப்பிவிட்டு, அவர் தனியே இறைவனிடம் வேண்டுவதற்காக ஒரு மலையின் மேல் ஏறினார். பொழுது சாய்ந்த பிறகும் அங்கே அவர் தனியே இருந்தார். அதற்குள் படகு கரையிலிருந்து நெடுந்தொலை சென்றுவிட்டது. </a:t>
            </a:r>
          </a:p>
        </p:txBody>
      </p:sp>
    </p:spTree>
    <p:extLst>
      <p:ext uri="{BB962C8B-B14F-4D97-AF65-F5344CB8AC3E}">
        <p14:creationId xmlns:p14="http://schemas.microsoft.com/office/powerpoint/2010/main" val="10849775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எதிர்க்காற்று அடித்துக் கொண்டிருந்ததால் அலைகளால் படகு அலைக்கழிக்கப்பட்டது.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இரவின் நான்காம் காவல் வேளையில் இயேசு அவர்களை நோக்கிக் கடல்மீது நடந்து வந்தார். அவர் கடல்மீது நடப்பதைக் கண்ட சீடர் கலங்கி, “ஐயோ, பேய்” என அச்சத்தினால் அலறினர். உடனே இயேசு அவர்களிடம் பேசினார். “துணிவோடிருங்கள்; நான்தான், அஞ்சாதீர்கள்” என்றார்.</a:t>
            </a:r>
          </a:p>
        </p:txBody>
      </p:sp>
    </p:spTree>
    <p:extLst>
      <p:ext uri="{BB962C8B-B14F-4D97-AF65-F5344CB8AC3E}">
        <p14:creationId xmlns:p14="http://schemas.microsoft.com/office/powerpoint/2010/main" val="24070123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 அவருக்கு மறுமொழியாக, “ஆண்டவரே, நீர்தாம் என்றால் நானும் கடல்மீது நடந்து உம்மிடம் வர ஆணையிடும்” என்றார். அவர், “வா” என்றார். பேதுருவும் படகிலிருந்து இறங்கி இயேசுவை நோக்கிக் கடல்மீது நடந்து சென்றார். அப்பொழுது பெருங்காற்று வீசியதைக் கண்டு அஞ்சி அவர் மூழ்கும்போது, “ஆண்டவரே, என்னைக் காப்பாற்றும்” என்று கத்தினார். இயேசு உடனே தம் கையை நீட்டி அவரைப் பிடித்து, “நம்பிக்கை குன்றியவனே, ஏன்</a:t>
            </a:r>
          </a:p>
        </p:txBody>
      </p:sp>
    </p:spTree>
    <p:extLst>
      <p:ext uri="{BB962C8B-B14F-4D97-AF65-F5344CB8AC3E}">
        <p14:creationId xmlns:p14="http://schemas.microsoft.com/office/powerpoint/2010/main" val="26549517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ஐயம் கொண்டாய்?”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படகில் ஏறியதும் காற்று அடங்கியது. படகில் இருந்தோர் இயேசுவைப் பணிந்து, “உண்மையாகவே நீர் இறைமகன்” என்றனர்.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மறு கரைக்குச் சென்று கெனசரேத்துப் பகுதியை அடைந்தார்கள். இயேசுவை யாரென்று அறிந்துணர்ந்த அவ்விடத்து மக்கள் சுற்றுப்புறமெங்கும் ஆள் அனுப்பி எல்லா நோயாளர்களையும் அவரிடம் கொண்டு</a:t>
            </a:r>
          </a:p>
        </p:txBody>
      </p:sp>
    </p:spTree>
    <p:extLst>
      <p:ext uri="{BB962C8B-B14F-4D97-AF65-F5344CB8AC3E}">
        <p14:creationId xmlns:p14="http://schemas.microsoft.com/office/powerpoint/2010/main" val="25575680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60712"/>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வந்தனர். அவரது மேலுடையின் ஓரத்தையாவது அவர்கள் தொட அனுமதிக்குமாறு அவரை வேண்டினர்; தொட்டவர் யாவரும் நலமடைந்தனர்.</a:t>
            </a:r>
          </a:p>
        </p:txBody>
      </p:sp>
    </p:spTree>
    <p:extLst>
      <p:ext uri="{BB962C8B-B14F-4D97-AF65-F5344CB8AC3E}">
        <p14:creationId xmlns:p14="http://schemas.microsoft.com/office/powerpoint/2010/main" val="32540730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 மலராய்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அர்ச்சனை ஆக்கினேன் என்னை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மணமில்லாத மலரானாலும் இதழ்வாடியே போனாலும்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வேள்வியில் சேர்த்துக்கொள்வாய்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ஜோதியில் நிறைவு கொள்வேன் ஆ</a:t>
            </a:r>
          </a:p>
        </p:txBody>
      </p:sp>
    </p:spTree>
    <p:extLst>
      <p:ext uri="{BB962C8B-B14F-4D97-AF65-F5344CB8AC3E}">
        <p14:creationId xmlns:p14="http://schemas.microsoft.com/office/powerpoint/2010/main" val="37340857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கோதுமை மணியாய் மடிந்து - என்னை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வெண்ணிற அப்பமாய் தந்தேன்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என்னுடல் உன்னுடலாகிடவே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உன்னுடலாய் நான் மாறிடவே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தந்தேனே என்னை கனிவுடன் ஏற்பாயே ஆ</a:t>
            </a:r>
          </a:p>
        </p:txBody>
      </p:sp>
    </p:spTree>
    <p:extLst>
      <p:ext uri="{BB962C8B-B14F-4D97-AF65-F5344CB8AC3E}">
        <p14:creationId xmlns:p14="http://schemas.microsoft.com/office/powerpoint/2010/main" val="13860950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 மலராய்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அர்ச்சனை ஆக்கினேன் என்னை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மணமில்லாத மலரானாலும் இதழ்வாடியே போனாலும்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வேள்வியில் சேர்த்துக்கொள்வாய்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ஜோதியில் நிறைவு கொள்வேன் ஆ</a:t>
            </a:r>
          </a:p>
        </p:txBody>
      </p:sp>
    </p:spTree>
    <p:extLst>
      <p:ext uri="{BB962C8B-B14F-4D97-AF65-F5344CB8AC3E}">
        <p14:creationId xmlns:p14="http://schemas.microsoft.com/office/powerpoint/2010/main" val="12494763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விதியென்னும் சகதியில் சாய்ந்தேன் - புவி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அதிபதி உன் திட்டம் மறந்தேன்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மதியில்லாதவன் ஆனாலும் விழியிழந்தே நான் போனாலும்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சுதியுடன் சேர்த்துக்கொள்வாய்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கவியுடன் பாட்டிசைப்பேன் -2</a:t>
            </a:r>
          </a:p>
        </p:txBody>
      </p:sp>
    </p:spTree>
    <p:extLst>
      <p:ext uri="{BB962C8B-B14F-4D97-AF65-F5344CB8AC3E}">
        <p14:creationId xmlns:p14="http://schemas.microsoft.com/office/powerpoint/2010/main" val="41488909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53207"/>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அர்ப்பண மலராய்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அர்ச்சனை ஆக்கினேன் என்னை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மணமில்லாத மலரானாலும் இதழ்வாடியே போனாலும்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வேள்வியில் சேர்த்துக்கொள்வாய் - அந்த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ஜோதியில் நிறைவு கொள்வேன் ஆ</a:t>
            </a:r>
          </a:p>
        </p:txBody>
      </p:sp>
    </p:spTree>
    <p:extLst>
      <p:ext uri="{BB962C8B-B14F-4D97-AF65-F5344CB8AC3E}">
        <p14:creationId xmlns:p14="http://schemas.microsoft.com/office/powerpoint/2010/main" val="29088836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இக்காணிக்கைகளைக் கனிவுடன் புனிதப்படுத்தியருள உம்மை வேண்டுகின்றோம்: இந்த ஆன்மீகப் பலியின் காணிக்கையை ஏற்று எங்களை உமக்கு நிலையான கொடையாக மாற்றுவீராக.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879565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சா.ஞா. 16:20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 இனிமையும் பல்சுவையும் கொண்ட உணவை வானத்திலிருந்து எங்களுக்கு அளித்தீர்.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யோவான் 6:35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 தரும் உணவு நானே, என்கிறார் ஆண்டவர். என்னிடம் வருபவருக்குப் பசியே இராது; என்னிடம் நம்பிக்கை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கொண்டிருப்பவருக்கு என்றுமே தாகம் இராது.</a:t>
            </a:r>
          </a:p>
        </p:txBody>
      </p:sp>
    </p:spTree>
    <p:extLst>
      <p:ext uri="{BB962C8B-B14F-4D97-AF65-F5344CB8AC3E}">
        <p14:creationId xmlns:p14="http://schemas.microsoft.com/office/powerpoint/2010/main" val="226246144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4237"/>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 நிறைந்த தெய்வமே </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திறந்து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வருகின்றேன்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அன்பு செய்கின்றேன்</a:t>
            </a:r>
          </a:p>
        </p:txBody>
      </p:sp>
    </p:spTree>
    <p:extLst>
      <p:ext uri="{BB962C8B-B14F-4D97-AF65-F5344CB8AC3E}">
        <p14:creationId xmlns:p14="http://schemas.microsoft.com/office/powerpoint/2010/main" val="1082780675"/>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52544"/>
            <a:ext cx="10668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பொன்னும் பொருளும் எனக்கு இருந்தாலும்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பெயரும் புகழும் என்னைச் சூழ்ந்தாலும்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உதயம் தேடும் மலரைப் போலவே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உயிரின் உயிரே உன்னைத் தேடினேன்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நிலவில்லா வானம்போலவே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நீயில்லா வாழ்வும் வாழ்வில்லை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நாயகா</a:t>
            </a:r>
          </a:p>
        </p:txBody>
      </p:sp>
    </p:spTree>
    <p:extLst>
      <p:ext uri="{BB962C8B-B14F-4D97-AF65-F5344CB8AC3E}">
        <p14:creationId xmlns:p14="http://schemas.microsoft.com/office/powerpoint/2010/main" val="256881485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04058"/>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நலன்களின் தேவா வா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 ஒன்று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 நிறைந்த தெய்வமே </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திறந்து அழைக்கின்றேன் </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உன்னைப்பாட வருகின்றேன் </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அன்பு செய்கின்றேன்</a:t>
            </a:r>
          </a:p>
        </p:txBody>
      </p:sp>
    </p:spTree>
    <p:extLst>
      <p:ext uri="{BB962C8B-B14F-4D97-AF65-F5344CB8AC3E}">
        <p14:creationId xmlns:p14="http://schemas.microsoft.com/office/powerpoint/2010/main" val="3062012016"/>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தேடும் உலக செல்வம் நிறைந்தாலும்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பதவி பட்டங்கள் உயர்வைத் தந்தாலும்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அலைகள் ஓயா கடலைப் போலவே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 உனது அருளை வேண்டினேன்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தாயில்லா குழந்தை போலவே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தவிக்கின்றேன் ஏக்கம் போக்குமே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முழுமுதல் இறைவனே மூவொரு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 கடந்த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கருணை ஒன்றே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8822440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4237"/>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 நிறைந்த தெய்வமே </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இதயம் திறந்து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வருகின்றேன்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 அன்பு செய்கின்றேன்</a:t>
            </a:r>
          </a:p>
        </p:txBody>
      </p:sp>
    </p:spTree>
    <p:extLst>
      <p:ext uri="{BB962C8B-B14F-4D97-AF65-F5344CB8AC3E}">
        <p14:creationId xmlns:p14="http://schemas.microsoft.com/office/powerpoint/2010/main" val="1524093295"/>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விண்ணகக் கொடையால் புதுப்பிக்கப்பெற்ற நாங்கள் உமது முடிவில்லா உதவியையும் உடனிருப்பையும் பெற்றுக்கொள்ளச் செய்தருளும்; எங்களை என்றும் கனிவுடன் காக்கத் தவறாத நீர் நிலையான மீட்புக்கு எங்களைத் தகுதியுள்ளவர்கள் ஆக்குவீராக.</a:t>
            </a: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57162635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23365"/>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பின்னால்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 பார்க்க மாட்டேன்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முன்னால் உலகமே பின்னால்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5599216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268941"/>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உதறி விட்டேன்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 பொருள், ஆவி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உடைமைகள்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ஒப்புக் கொடுத்து விட்டேன்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அவர் ஆலயம் எனக்குள்ளே இயேசு</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நடந்தாலும்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எவ்வேளையிலும்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துதித்</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4460460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23365"/>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பின்னால்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 பார்க்க மாட்டேன்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முன்னால் உலகமே பின்னால்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6397648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23365"/>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வேதனை நெருக்கம்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இன்னல்கள்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இடர்கள்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 வேந்தன் என்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முற்றிலும் ஜெயம்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முடியாது</a:t>
            </a:r>
          </a:p>
        </p:txBody>
      </p:sp>
    </p:spTree>
    <p:extLst>
      <p:ext uri="{BB962C8B-B14F-4D97-AF65-F5344CB8AC3E}">
        <p14:creationId xmlns:p14="http://schemas.microsoft.com/office/powerpoint/2010/main" val="269336046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923365"/>
            <a:ext cx="12192000" cy="415158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பின்னால்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 பார்க்க மாட்டேன்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முன்னால் உலகமே பின்னால்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இரத்தத்தினாலே</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907132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இறையழைத்தலுக்காக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ஆர்வமும்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இளைஞரை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பின்பற்றுபவர்களாகவும்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திருப்பணியாளர்களாகவும்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a:t>
            </a:r>
          </a:p>
        </p:txBody>
      </p:sp>
    </p:spTree>
    <p:extLst>
      <p:ext uri="{BB962C8B-B14F-4D97-AF65-F5344CB8AC3E}">
        <p14:creationId xmlns:p14="http://schemas.microsoft.com/office/powerpoint/2010/main" val="122723628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பலி மேடையில்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புதுப்பித்து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பரிந்துரைக்க, எங்களிடம்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விரிவடையச்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செய்யும். இளைஞர் பலர்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5003850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மறையுடலாகிய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அணிகலனாகத்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உப்பாகவும்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செய்யும்.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அயலாரின்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தங்களை அர்ப்பணம்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2554745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11256</TotalTime>
  <Words>5329</Words>
  <Application>Microsoft Office PowerPoint</Application>
  <PresentationFormat>Widescreen</PresentationFormat>
  <Paragraphs>577</Paragraphs>
  <Slides>160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160</vt:i4>
      </vt:variant>
    </vt:vector>
  </HeadingPairs>
  <TitlesOfParts>
    <vt:vector size="169"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87</cp:revision>
  <dcterms:created xsi:type="dcterms:W3CDTF">2022-07-13T11:51:49Z</dcterms:created>
  <dcterms:modified xsi:type="dcterms:W3CDTF">2024-07-30T12:45:27Z</dcterms:modified>
</cp:coreProperties>
</file>