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2"/>
  </p:notesMasterIdLst>
  <p:sldIdLst>
    <p:sldId id="4325" r:id="rId2"/>
    <p:sldId id="5251" r:id="rId3"/>
    <p:sldId id="4708" r:id="rId4"/>
    <p:sldId id="4837" r:id="rId5"/>
    <p:sldId id="4838" r:id="rId6"/>
    <p:sldId id="4839" r:id="rId7"/>
    <p:sldId id="4840"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2" r:id="rId35"/>
    <p:sldId id="4023" r:id="rId36"/>
    <p:sldId id="3290" r:id="rId37"/>
    <p:sldId id="3292" r:id="rId38"/>
    <p:sldId id="4487" r:id="rId39"/>
    <p:sldId id="4488" r:id="rId40"/>
    <p:sldId id="4489" r:id="rId41"/>
    <p:sldId id="4490" r:id="rId42"/>
    <p:sldId id="3259" r:id="rId43"/>
    <p:sldId id="3297" r:id="rId44"/>
    <p:sldId id="3320" r:id="rId45"/>
    <p:sldId id="4508" r:id="rId46"/>
    <p:sldId id="4509" r:id="rId47"/>
    <p:sldId id="4352" r:id="rId48"/>
    <p:sldId id="5257" r:id="rId49"/>
    <p:sldId id="4353" r:id="rId50"/>
    <p:sldId id="4061" r:id="rId51"/>
    <p:sldId id="4371" r:id="rId52"/>
    <p:sldId id="4372" r:id="rId53"/>
    <p:sldId id="4354" r:id="rId54"/>
    <p:sldId id="4426" r:id="rId55"/>
    <p:sldId id="1378" r:id="rId56"/>
    <p:sldId id="4482" r:id="rId57"/>
    <p:sldId id="3590" r:id="rId58"/>
    <p:sldId id="3474" r:id="rId59"/>
    <p:sldId id="3475" r:id="rId60"/>
    <p:sldId id="3476" r:id="rId61"/>
    <p:sldId id="3477" r:id="rId62"/>
    <p:sldId id="4960" r:id="rId63"/>
    <p:sldId id="5253" r:id="rId64"/>
    <p:sldId id="3424" r:id="rId65"/>
    <p:sldId id="1470" r:id="rId66"/>
    <p:sldId id="1471" r:id="rId67"/>
    <p:sldId id="1472" r:id="rId68"/>
    <p:sldId id="4246" r:id="rId69"/>
    <p:sldId id="4247" r:id="rId70"/>
    <p:sldId id="4286" r:id="rId71"/>
    <p:sldId id="1476" r:id="rId72"/>
    <p:sldId id="3972" r:id="rId73"/>
    <p:sldId id="4297" r:id="rId74"/>
    <p:sldId id="4287" r:id="rId75"/>
    <p:sldId id="1480" r:id="rId76"/>
    <p:sldId id="4250" r:id="rId77"/>
    <p:sldId id="4251" r:id="rId78"/>
    <p:sldId id="4288" r:id="rId79"/>
    <p:sldId id="1485" r:id="rId80"/>
    <p:sldId id="4253" r:id="rId81"/>
    <p:sldId id="4254" r:id="rId82"/>
    <p:sldId id="4289" r:id="rId83"/>
    <p:sldId id="1489" r:id="rId84"/>
    <p:sldId id="4485" r:id="rId85"/>
    <p:sldId id="4256" r:id="rId86"/>
    <p:sldId id="4290" r:id="rId87"/>
    <p:sldId id="1494" r:id="rId88"/>
    <p:sldId id="4257" r:id="rId89"/>
    <p:sldId id="4258" r:id="rId90"/>
    <p:sldId id="4291" r:id="rId91"/>
    <p:sldId id="1499" r:id="rId92"/>
    <p:sldId id="4486" r:id="rId93"/>
    <p:sldId id="4260" r:id="rId94"/>
    <p:sldId id="4298" r:id="rId95"/>
    <p:sldId id="4292" r:id="rId96"/>
    <p:sldId id="4299" r:id="rId97"/>
    <p:sldId id="4262" r:id="rId98"/>
    <p:sldId id="4263" r:id="rId99"/>
    <p:sldId id="4293" r:id="rId100"/>
    <p:sldId id="4300" r:id="rId101"/>
    <p:sldId id="4301" r:id="rId102"/>
    <p:sldId id="4302" r:id="rId103"/>
    <p:sldId id="4303" r:id="rId104"/>
    <p:sldId id="4304" r:id="rId105"/>
    <p:sldId id="4305" r:id="rId106"/>
    <p:sldId id="4306" r:id="rId107"/>
    <p:sldId id="4307" r:id="rId108"/>
    <p:sldId id="4483" r:id="rId109"/>
    <p:sldId id="3784" r:id="rId110"/>
    <p:sldId id="3785" r:id="rId111"/>
    <p:sldId id="3786" r:id="rId112"/>
    <p:sldId id="4322" r:id="rId113"/>
    <p:sldId id="3788" r:id="rId114"/>
    <p:sldId id="3789" r:id="rId115"/>
    <p:sldId id="3790" r:id="rId116"/>
    <p:sldId id="3791" r:id="rId117"/>
    <p:sldId id="3792" r:id="rId118"/>
    <p:sldId id="3793" r:id="rId119"/>
    <p:sldId id="3794" r:id="rId120"/>
    <p:sldId id="3795" r:id="rId121"/>
    <p:sldId id="3796" r:id="rId122"/>
    <p:sldId id="3797" r:id="rId123"/>
    <p:sldId id="3798" r:id="rId124"/>
    <p:sldId id="3799" r:id="rId125"/>
    <p:sldId id="3800" r:id="rId126"/>
    <p:sldId id="4323" r:id="rId127"/>
    <p:sldId id="4295" r:id="rId128"/>
    <p:sldId id="3802" r:id="rId129"/>
    <p:sldId id="4324" r:id="rId130"/>
    <p:sldId id="3805" r:id="rId131"/>
    <p:sldId id="3806" r:id="rId132"/>
    <p:sldId id="3807" r:id="rId133"/>
    <p:sldId id="5254" r:id="rId134"/>
    <p:sldId id="4665" r:id="rId135"/>
    <p:sldId id="4666" r:id="rId136"/>
    <p:sldId id="4667" r:id="rId137"/>
    <p:sldId id="4668" r:id="rId138"/>
    <p:sldId id="4669" r:id="rId139"/>
    <p:sldId id="4964" r:id="rId140"/>
    <p:sldId id="4965" r:id="rId141"/>
    <p:sldId id="4982" r:id="rId142"/>
    <p:sldId id="5250" r:id="rId143"/>
    <p:sldId id="5255" r:id="rId144"/>
    <p:sldId id="4330" r:id="rId145"/>
    <p:sldId id="4484" r:id="rId146"/>
    <p:sldId id="4703" r:id="rId147"/>
    <p:sldId id="4704" r:id="rId148"/>
    <p:sldId id="4705" r:id="rId149"/>
    <p:sldId id="4706" r:id="rId150"/>
    <p:sldId id="4707" r:id="rId151"/>
    <p:sldId id="4928" r:id="rId152"/>
    <p:sldId id="4929" r:id="rId153"/>
    <p:sldId id="4930" r:id="rId154"/>
    <p:sldId id="4951" r:id="rId155"/>
    <p:sldId id="4952" r:id="rId156"/>
    <p:sldId id="4953" r:id="rId157"/>
    <p:sldId id="4954" r:id="rId158"/>
    <p:sldId id="4966" r:id="rId159"/>
    <p:sldId id="4981" r:id="rId160"/>
    <p:sldId id="3897" r:id="rId1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85" d="100"/>
          <a:sy n="85" d="100"/>
        </p:scale>
        <p:origin x="36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30-Jul-24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to Pray the Chaplet of St Anthony of Padua ⋆ Virgo Sacrata">
            <a:extLst>
              <a:ext uri="{FF2B5EF4-FFF2-40B4-BE49-F238E27FC236}">
                <a16:creationId xmlns:a16="http://schemas.microsoft.com/office/drawing/2014/main" id="{9E43E440-7FFA-5329-1859-093F51F7C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7"/>
            <a:ext cx="4570589" cy="6821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01905"/>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18ஆம்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செவ்வாய்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 </a:t>
            </a:r>
          </a:p>
        </p:txBody>
      </p:sp>
    </p:spTree>
    <p:extLst>
      <p:ext uri="{BB962C8B-B14F-4D97-AF65-F5344CB8AC3E}">
        <p14:creationId xmlns:p14="http://schemas.microsoft.com/office/powerpoint/2010/main" val="3984595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எனக்குத் துணையாக வாரும்; ஆண்டவரே! எனக்கு உதவி செய்ய விரைந்து வாரும்;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விடுவிப்பவர். ஆண்டவரே! காலம் தாழ்த்தாதேயும்.</a:t>
            </a:r>
          </a:p>
        </p:txBody>
      </p:sp>
    </p:spTree>
    <p:extLst>
      <p:ext uri="{BB962C8B-B14F-4D97-AF65-F5344CB8AC3E}">
        <p14:creationId xmlns:p14="http://schemas.microsoft.com/office/powerpoint/2010/main" val="62533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42309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49844"/>
            <a:ext cx="12192000" cy="498457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பலித்திடுமே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 தண்ணீர்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மன்னா நமது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தரைவிழுமே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இங்கு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ஆகும்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91437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0062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சிங்கமும்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சிறுவர்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பாம்பருகில்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ஏர்முனையில்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துமுக்கிகள்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எல்லாம்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பூப்பொழிவில்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இனி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நிறைந்ததாகும்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0499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82110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உம்மை நோக்கி மன்றாடும் உம் அடியார்களாகிய எங்களுடன் இருந்து உமது கனிவிரக்கத்தை என்றும் எங்கள் மீது பொழிந்தருளும்; இவ்வாறு எங்களைப் படைத்து, வழிநடத்துகிறவர் நீரே எனப் பெருமை கொள்ளும் எங்களுக்காக நீர் படைத்தவற்றைப் புதுப்பித்து, புதுப்பித்தவற்றைப் பாதுகாத்தருள்வீராக.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914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 என் அடியான் மோசேக்கு எதிராகப் பேச நீங்கள் அஞ்சவில்லை?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எண்ணிக்கை நூலிலிருந்து வாசகம் 12: 1-13</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 எத்தியோப்பியப் பெண்ணை மணந்திருந்தார்; அவர் மணந்திருந்த எத்தியோப்பியப் பெண்ணை முன்னிட்டு மிரியாமும் ஆரோனும் அவருக்கு எதிராகப் பேசினர். அவர்கள், “ஆண்டவர் உண்மையில் மோசே வழியாக மட்டுமா பேசியுள்ளார்? அவர் எங்கள் வழியாகவும் பேசவில்லையா?” என்றனர். ஆண்டவர் இதனைக் கேட்டார். பூவுலகின் அனைத்து மாந்தரிலும் மோசே சாந்தமிகு மானிடராய்த் திகழ்ந்தார்.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ஆண்டவர் மோசே, ஆரோன், மிரியாம் ஆகியோரிடம், “நீங்கள் மூவரும் சந்திப்புக் கூடாரத்தருகே வாருங்கள்”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மூவரும் வந்தனர். மேகத் தூண் ஒன்றில் ஆண்டவர் இறங்கி வந்து கூடார வாயிலருகே நின்று, ஆரோனையும் மிரியாமையும் அழைத்தார்; அவர்கள் இருவரும் முன் வந்தனர். அவர் கூறியது: “என் வார்த்தைகளைக் கேளுங்கள்;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67367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உங்களுக்குள் இறைவாக்கினன் ஒருவன் இருந்தால் ஆண்டவராகிய நான் ஒரு காட்சியின் வழியாக அவனுக்கு என்னை வெளிப்படுத்துவேன். கனவில் அவனோடு பேசுவேன்.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என் அடியான் மோசேயோடு அப்படியல்ல; என் வீடு முழுவதிலும் அவனே நம்பிக்கைக்குரியவன்; நான் அவனோடு பேசுவது மறைபொருளாக அல்ல, நேர்முகமாகவும் தெளிவாகவும் இருக்கும்.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81995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உருவையும் அவன் காண்கிறான். பின்னர் ஏன் என் அடியான் மோசேக்கு எதிராகப் பேச நீங்கள் அஞ்சவில்லை?” மேலும் ஆண்டவரின் சினம் அவர்கள்மேல் மூண்டது; அவர் அகன்று சென்றார்.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கூடாரத்தின் மேலிருந்து மேகம் அகன்றதும் மிரியாமை பனி போன்ற வெண்மையான தொழுநோய் பீடித்தது. ஆரோன் மிரியாம் பக்கம் திரும்பவே அவள் தொழுநோயாளியாய் இருக்கக்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52944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ஆரோன் மோசேயிடம், “என் தலைவரே! அறிவீனமாக நாங்கள் செய்த பாவத்தை எங்கள்மேல் சுமத்த வேண்டாம்; தாயின் வயிற்றிலிருந்து செத்துப் பிறந்த அரைகுறைக் குழந்தை போன்று இவள் ஆகாதிருக்கட்டும்” என்றார். மோசே ஆண்டவரிடம் முறையிட்டு, “கடவுளே, இவளைக் குணமாக்க வேண்டுகிறேன்” என்றார்.</a:t>
            </a:r>
          </a:p>
        </p:txBody>
      </p:sp>
    </p:spTree>
    <p:extLst>
      <p:ext uri="{BB962C8B-B14F-4D97-AF65-F5344CB8AC3E}">
        <p14:creationId xmlns:p14="http://schemas.microsoft.com/office/powerpoint/2010/main" val="686362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51: 1-2. 3-4. 10-11 (பல்லவி: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உமது பேரன்புக்கேற்ப எனக்கு இரங்கும்.</a:t>
            </a:r>
          </a:p>
        </p:txBody>
      </p:sp>
    </p:spTree>
    <p:extLst>
      <p:ext uri="{BB962C8B-B14F-4D97-AF65-F5344CB8AC3E}">
        <p14:creationId xmlns:p14="http://schemas.microsoft.com/office/powerpoint/2010/main" val="3819700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கடவுளே! உமது பேரன்புக்கேற்ப எனக்கு இரங்கும்; உமது அளவற்ற இரக்கத்திற்கேற்ப என் குற்றங்களைத் துடைத்தருளும்.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 தீவினை முற்றிலும் நீங்கும்படி என்னைக் கழுவியருளும்; என் பாவம் அற்றுப்போகும்படி என்னைத் தூய்மைப்படுத்தியருளும்.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உமது பேரன்புக்கேற்ப எனக்கு இரங்கும்.</a:t>
            </a:r>
          </a:p>
        </p:txBody>
      </p:sp>
    </p:spTree>
    <p:extLst>
      <p:ext uri="{BB962C8B-B14F-4D97-AF65-F5344CB8AC3E}">
        <p14:creationId xmlns:p14="http://schemas.microsoft.com/office/powerpoint/2010/main" val="2810102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ஏனெனில், என் குற்றங்களை நான் உணர்கின்றேன்; என் பாவம் எப்போதும் என் மனக்கண்முன் நிற்கின்றது.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உமக்கு எதிராக நான் பாவம் செய்தேன்; உம் பார்வையில் தீயது செய்தேன்; எனவே, உம் தீர்ப்பினால் உம் நீதியை வெளிப் படுத்தியுள்ளீர்; உம் தண்டனைத் தீர்ப்பில் நீர் மாசற்றவராய் விளங்குகின்றீர்.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உமது பேரன்புக்கேற்ப எனக்கு இரங்கும்.</a:t>
            </a:r>
          </a:p>
        </p:txBody>
      </p:sp>
    </p:spTree>
    <p:extLst>
      <p:ext uri="{BB962C8B-B14F-4D97-AF65-F5344CB8AC3E}">
        <p14:creationId xmlns:p14="http://schemas.microsoft.com/office/powerpoint/2010/main" val="3124842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கடவுளே! தூயதோர் உள்ளத்தை என்னுள்ளே படைத்தருளும்; உறுதிதரும் ஆவியை, புதுப்பிக்கும் ஆவியை, என்னுள்ளே உருவாக்கியருளும்.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உமது முன்னிலையிலிருந்து என்னைத் தள்ளிவிடாதேயும்; உமது தூய ஆவியை என்னிடமிருந்து எடுத்துவிடாதேயும்.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உமது பேரன்புக்கேற்ப எனக்கு இரங்கும்.</a:t>
            </a:r>
          </a:p>
        </p:txBody>
      </p:sp>
    </p:spTree>
    <p:extLst>
      <p:ext uri="{BB962C8B-B14F-4D97-AF65-F5344CB8AC3E}">
        <p14:creationId xmlns:p14="http://schemas.microsoft.com/office/powerpoint/2010/main" val="8646453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 49</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"ரபி, நீர் இறைமகன்; நீரே இஸ்ரயேல் மக்களின் அரசர்.” அல்லேலூயா.</a:t>
            </a:r>
          </a:p>
        </p:txBody>
      </p:sp>
    </p:spTree>
    <p:extLst>
      <p:ext uri="{BB962C8B-B14F-4D97-AF65-F5344CB8AC3E}">
        <p14:creationId xmlns:p14="http://schemas.microsoft.com/office/powerpoint/2010/main" val="3624067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81657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கடல்மீது நடந்து உம்மிடம் வர ஆணையிடும்.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22-36</a:t>
            </a:r>
          </a:p>
        </p:txBody>
      </p:sp>
    </p:spTree>
    <p:extLst>
      <p:ext uri="{BB962C8B-B14F-4D97-AF65-F5344CB8AC3E}">
        <p14:creationId xmlns:p14="http://schemas.microsoft.com/office/powerpoint/2010/main" val="3399101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கூட்டத்தினரை அவ்விடத்திலிருந்து அனுப்பிக்கொண்டிருந்தார். அப்பொழுது சீடரையும் உடனே படகேறித் தமக்கு முன் அக்கரைக்குச் செல்லுமாறு அவர் கட்டாயப்படுத்தினார். மக்களை அனுப்பிவிட்டு, அவர் தனியே இறைவனிடம் வேண்டுவதற்காக ஒரு மலையின் மேல் ஏறினார். பொழுது சாய்ந்த பிறகும் அங்கே அவர் தனியே இருந்தார். அதற்குள் படகு கரையிலிருந்து நெடுந்தொலை சென்றுவிட்டது. </a:t>
            </a:r>
          </a:p>
        </p:txBody>
      </p:sp>
    </p:spTree>
    <p:extLst>
      <p:ext uri="{BB962C8B-B14F-4D97-AF65-F5344CB8AC3E}">
        <p14:creationId xmlns:p14="http://schemas.microsoft.com/office/powerpoint/2010/main" val="1084977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எதிர்க்காற்று அடித்துக் கொண்டிருந்ததால் அலைகளால் படகு அலைக்கழிக்கப்பட்டது.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இரவின் நான்காம் காவல் வேளையில் இயேசு அவர்களை நோக்கிக் கடல்மீது நடந்து வந்தார். அவர் கடல்மீது நடப்பதைக் கண்ட சீடர் கலங்கி, “ஐயோ, பேய்” என அச்சத்தினால் அலறினர். உடனே இயேசு அவர்களிடம் பேசினார். “துணிவோடிருங்கள்; நான்தான், அஞ்சாதீர்கள்” என்றார்.</a:t>
            </a:r>
          </a:p>
        </p:txBody>
      </p:sp>
    </p:spTree>
    <p:extLst>
      <p:ext uri="{BB962C8B-B14F-4D97-AF65-F5344CB8AC3E}">
        <p14:creationId xmlns:p14="http://schemas.microsoft.com/office/powerpoint/2010/main" val="2407012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 அவருக்கு மறுமொழியாக, “ஆண்டவரே, நீர்தாம் என்றால் நானும் கடல்மீது நடந்து உம்மிடம் வர ஆணையிடும்” என்றார். அவர், “வா” என்றார். பேதுருவும் படகிலிருந்து இறங்கி இயேசுவை நோக்கிக் கடல்மீது நடந்து சென்றார். அப்பொழுது பெருங்காற்று வீசியதைக் கண்டு அஞ்சி அவர் மூழ்கும்போது, “ஆண்டவரே, என்னைக் காப்பாற்றும்” என்று கத்தினார். இயேசு உடனே தம் கையை நீட்டி அவரைப் பிடித்து, “நம்பிக்கை குன்றியவனே, ஏன்</a:t>
            </a:r>
          </a:p>
        </p:txBody>
      </p:sp>
    </p:spTree>
    <p:extLst>
      <p:ext uri="{BB962C8B-B14F-4D97-AF65-F5344CB8AC3E}">
        <p14:creationId xmlns:p14="http://schemas.microsoft.com/office/powerpoint/2010/main" val="2654951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ஐயம் கொண்டாய்?”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படகில் ஏறியதும் காற்று அடங்கியது. படகில் இருந்தோர் இயேசுவைப் பணிந்து, “உண்மையாகவே நீர் இறைமகன்” என்றனர்.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மறு கரைக்குச் சென்று கெனசரேத்துப் பகுதியை அடைந்தார்கள். இயேசுவை யாரென்று அறிந்துணர்ந்த அவ்விடத்து மக்கள் சுற்றுப்புறமெங்கும் ஆள் அனுப்பி எல்லா நோயாளர்களையும் அவரிடம் கொண்டு</a:t>
            </a:r>
          </a:p>
        </p:txBody>
      </p:sp>
    </p:spTree>
    <p:extLst>
      <p:ext uri="{BB962C8B-B14F-4D97-AF65-F5344CB8AC3E}">
        <p14:creationId xmlns:p14="http://schemas.microsoft.com/office/powerpoint/2010/main" val="2557568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60712"/>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வந்தனர். அவரது மேலுடையின் ஓரத்தையாவது அவர்கள் தொட அனுமதிக்குமாறு அவரை வேண்டினர்; தொட்டவர் யாவரும் நலமடைந்தனர்.</a:t>
            </a:r>
          </a:p>
        </p:txBody>
      </p:sp>
    </p:spTree>
    <p:extLst>
      <p:ext uri="{BB962C8B-B14F-4D97-AF65-F5344CB8AC3E}">
        <p14:creationId xmlns:p14="http://schemas.microsoft.com/office/powerpoint/2010/main" val="32540730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 மலராய்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 ஆக்கினேன்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மணமில்லாத மலரானாலும் இதழ்வாடியே போனாலும்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வேள்வியில் சேர்த்துக்கொள்வாய்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ஜோதியில் நிறைவு கொள்வேன் ஆ</a:t>
            </a:r>
          </a:p>
        </p:txBody>
      </p:sp>
    </p:spTree>
    <p:extLst>
      <p:ext uri="{BB962C8B-B14F-4D97-AF65-F5344CB8AC3E}">
        <p14:creationId xmlns:p14="http://schemas.microsoft.com/office/powerpoint/2010/main" val="3734085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கோதுமை மணியாய் மடிந்து -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 அப்பமாய் தந்தேன்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என்னுடல் உன்னுடலாகிடவே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உன்னுடலாய் நான் மாறிடவே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தந்தேனே என்னை கனிவுடன் ஏற்பாயே ஆ</a:t>
            </a:r>
          </a:p>
        </p:txBody>
      </p:sp>
    </p:spTree>
    <p:extLst>
      <p:ext uri="{BB962C8B-B14F-4D97-AF65-F5344CB8AC3E}">
        <p14:creationId xmlns:p14="http://schemas.microsoft.com/office/powerpoint/2010/main" val="1386095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 மலராய்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 ஆக்கினேன்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மணமில்லாத மலரானாலும் இதழ்வாடியே போனாலும்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வேள்வியில் சேர்த்துக்கொள்வாய்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ஜோதியில் நிறைவு கொள்வேன் ஆ</a:t>
            </a:r>
          </a:p>
        </p:txBody>
      </p:sp>
    </p:spTree>
    <p:extLst>
      <p:ext uri="{BB962C8B-B14F-4D97-AF65-F5344CB8AC3E}">
        <p14:creationId xmlns:p14="http://schemas.microsoft.com/office/powerpoint/2010/main" val="12494763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விதியென்னும் சகதியில் சாய்ந்தேன் - புவி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அதிபதி உன் திட்டம் மறந்தேன்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மதியில்லாதவன் ஆனாலும் விழியிழந்தே நான் போனாலும்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சுதியுடன் சேர்த்துக்கொள்வாய்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கவியுடன் பாட்டிசைப்பேன் -2</a:t>
            </a:r>
          </a:p>
        </p:txBody>
      </p:sp>
    </p:spTree>
    <p:extLst>
      <p:ext uri="{BB962C8B-B14F-4D97-AF65-F5344CB8AC3E}">
        <p14:creationId xmlns:p14="http://schemas.microsoft.com/office/powerpoint/2010/main" val="4148890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 மலராய்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 ஆக்கினேன்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மணமில்லாத மலரானாலும் இதழ்வாடியே போனாலும்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வேள்வியில் சேர்த்துக்கொள்வாய்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ஜோதியில் நிறைவு கொள்வேன் ஆ</a:t>
            </a:r>
          </a:p>
        </p:txBody>
      </p:sp>
    </p:spTree>
    <p:extLst>
      <p:ext uri="{BB962C8B-B14F-4D97-AF65-F5344CB8AC3E}">
        <p14:creationId xmlns:p14="http://schemas.microsoft.com/office/powerpoint/2010/main" val="29088836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இக்காணிக்கைகளைக் கனிவுடன் புனிதப்படுத்தியருள உம்மை வேண்டுகின்றோம்: இந்த ஆன்மீகப் பலியின் காணிக்கையை ஏற்று எங்களை உமக்கு நிலையான கொடையாக மாற்றுவீராக.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87956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சா.ஞா. 16:20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 இனிமையும் பல்சுவையும் கொண்ட உணவை வானத்திலிருந்து எங்களுக்கு அளித்தீர்.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 6:35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தரும் உணவு நானே, என்கிறார் ஆண்டவர். என்னிடம் வருபவருக்குப் பசியே இராது; என்னிடம் நம்பிக்கை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கொண்டிருப்பவருக்கு என்றுமே தாகம் இராது.</a:t>
            </a:r>
          </a:p>
        </p:txBody>
      </p:sp>
    </p:spTree>
    <p:extLst>
      <p:ext uri="{BB962C8B-B14F-4D97-AF65-F5344CB8AC3E}">
        <p14:creationId xmlns:p14="http://schemas.microsoft.com/office/powerpoint/2010/main" val="22624614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4237"/>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நிறைந்த தெய்வமே </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வருகின்றேன்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அன்பு செய்கின்றேன்</a:t>
            </a:r>
          </a:p>
        </p:txBody>
      </p:sp>
    </p:spTree>
    <p:extLst>
      <p:ext uri="{BB962C8B-B14F-4D97-AF65-F5344CB8AC3E}">
        <p14:creationId xmlns:p14="http://schemas.microsoft.com/office/powerpoint/2010/main" val="108278067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2544"/>
            <a:ext cx="10668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பொன்னும் பொருளும் எனக்கு இருந்தாலும்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பெயரும் புகழும் என்னைச் சூழ்ந்தாலும்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 தேடும் மலரைப் போலவே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 உயிரே உன்னைத் தேடினேன்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நிலவில்லா வானம்போலவே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 வாழ்வும் வாழ்வில்லை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நாயகா</a:t>
            </a:r>
          </a:p>
        </p:txBody>
      </p:sp>
    </p:spTree>
    <p:extLst>
      <p:ext uri="{BB962C8B-B14F-4D97-AF65-F5344CB8AC3E}">
        <p14:creationId xmlns:p14="http://schemas.microsoft.com/office/powerpoint/2010/main" val="256881485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058"/>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நலன்களின் தேவா 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நிறைந்த தெய்வமே </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திறந்து அழைக்கின்றேன் </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உன்னைப்பாட வருகின்றேன் </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அன்பு செய்கின்றேன்</a:t>
            </a:r>
          </a:p>
        </p:txBody>
      </p:sp>
    </p:spTree>
    <p:extLst>
      <p:ext uri="{BB962C8B-B14F-4D97-AF65-F5344CB8AC3E}">
        <p14:creationId xmlns:p14="http://schemas.microsoft.com/office/powerpoint/2010/main" val="306201201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தேடும் உலக செல்வம் நிறைந்தாலும்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 பட்டங்கள் உயர்வைத் தந்தாலும்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அலைகள் ஓயா கடலைப் போலவே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உனது அருளை வேண்டினேன்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தாயில்லா குழந்தை போலவே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தவிக்கின்றேன் ஏக்கம் போக்குமே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முழுமுதல் இறைவனே மூவொரு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கருணை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822440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4237"/>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நிறைந்த தெய்வமே </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வருகின்றேன்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அன்பு செய்கின்றேன்</a:t>
            </a:r>
          </a:p>
        </p:txBody>
      </p:sp>
    </p:spTree>
    <p:extLst>
      <p:ext uri="{BB962C8B-B14F-4D97-AF65-F5344CB8AC3E}">
        <p14:creationId xmlns:p14="http://schemas.microsoft.com/office/powerpoint/2010/main" val="152409329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விண்ணகக் கொடையால் புதுப்பிக்கப்பெற்ற நாங்கள் உமது முடிவில்லா உதவியையும் உடனிருப்பையும் பெற்றுக்கொள்ளச் செய்தருளும்; எங்களை என்றும் கனிவுடன் காக்கத் தவறாத நீர் நிலையான மீட்புக்கு எங்களைத் தகுதியுள்ளவர்கள் ஆக்குவீராக.</a:t>
            </a: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5716263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பின்னால்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 பார்க்க மாட்டேன்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 உலகமே பின்னால்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559921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268941"/>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உதறி விட்டேன்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பொருள், ஆவி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 கொடுத்து விட்டேன்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அவர் ஆலயம் எனக்குள்ளே இயேசு</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நடந்தாலும்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எவ்வேளையிலும்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446046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பின்னால்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 பார்க்க மாட்டேன்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 உலகமே பின்னால்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639764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வேதனை நெருக்கம்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இடர்கள்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 வேந்தன் என்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முற்றிலும் ஜெயம்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முடியாது</a:t>
            </a:r>
          </a:p>
        </p:txBody>
      </p:sp>
    </p:spTree>
    <p:extLst>
      <p:ext uri="{BB962C8B-B14F-4D97-AF65-F5344CB8AC3E}">
        <p14:creationId xmlns:p14="http://schemas.microsoft.com/office/powerpoint/2010/main" val="269336046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பின்னால்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 பார்க்க மாட்டேன்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 உலகமே பின்னால்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907132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11256</TotalTime>
  <Words>5305</Words>
  <Application>Microsoft Office PowerPoint</Application>
  <PresentationFormat>Widescreen</PresentationFormat>
  <Paragraphs>577</Paragraphs>
  <Slides>160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160</vt:i4>
      </vt:variant>
    </vt:vector>
  </HeadingPairs>
  <TitlesOfParts>
    <vt:vector size="16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88</cp:revision>
  <dcterms:created xsi:type="dcterms:W3CDTF">2022-07-13T11:51:49Z</dcterms:created>
  <dcterms:modified xsi:type="dcterms:W3CDTF">2024-07-30T13:10:51Z</dcterms:modified>
</cp:coreProperties>
</file>