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0"/>
  </p:notesMasterIdLst>
  <p:sldIdLst>
    <p:sldId id="4985" r:id="rId2"/>
    <p:sldId id="5251" r:id="rId3"/>
    <p:sldId id="4227" r:id="rId4"/>
    <p:sldId id="3874" r:id="rId5"/>
    <p:sldId id="4320" r:id="rId6"/>
    <p:sldId id="4321" r:id="rId7"/>
    <p:sldId id="4229" r:id="rId8"/>
    <p:sldId id="4230" r:id="rId9"/>
    <p:sldId id="4957" r:id="rId10"/>
    <p:sldId id="4958" r:id="rId11"/>
    <p:sldId id="1326" r:id="rId12"/>
    <p:sldId id="1327" r:id="rId13"/>
    <p:sldId id="3416" r:id="rId14"/>
    <p:sldId id="362" r:id="rId15"/>
    <p:sldId id="4274" r:id="rId16"/>
    <p:sldId id="4275" r:id="rId17"/>
    <p:sldId id="4276" r:id="rId18"/>
    <p:sldId id="4277" r:id="rId19"/>
    <p:sldId id="3321" r:id="rId20"/>
    <p:sldId id="3323" r:id="rId21"/>
    <p:sldId id="3324" r:id="rId22"/>
    <p:sldId id="3325" r:id="rId23"/>
    <p:sldId id="4316" r:id="rId24"/>
    <p:sldId id="4317" r:id="rId25"/>
    <p:sldId id="4318" r:id="rId26"/>
    <p:sldId id="4319" r:id="rId27"/>
    <p:sldId id="4271" r:id="rId28"/>
    <p:sldId id="4272" r:id="rId29"/>
    <p:sldId id="4273" r:id="rId30"/>
    <p:sldId id="4161" r:id="rId31"/>
    <p:sldId id="5252" r:id="rId32"/>
    <p:sldId id="4023" r:id="rId33"/>
    <p:sldId id="5258" r:id="rId34"/>
    <p:sldId id="5259" r:id="rId35"/>
    <p:sldId id="4361" r:id="rId36"/>
    <p:sldId id="4362" r:id="rId37"/>
    <p:sldId id="5260" r:id="rId38"/>
    <p:sldId id="5261" r:id="rId39"/>
    <p:sldId id="5262" r:id="rId40"/>
    <p:sldId id="4435" r:id="rId41"/>
    <p:sldId id="4436" r:id="rId42"/>
    <p:sldId id="4352" r:id="rId43"/>
    <p:sldId id="5257" r:id="rId44"/>
    <p:sldId id="4353" r:id="rId45"/>
    <p:sldId id="4061" r:id="rId46"/>
    <p:sldId id="4371" r:id="rId47"/>
    <p:sldId id="4372" r:id="rId48"/>
    <p:sldId id="4437" r:id="rId49"/>
    <p:sldId id="4438" r:id="rId50"/>
    <p:sldId id="1378" r:id="rId51"/>
    <p:sldId id="4482" r:id="rId52"/>
    <p:sldId id="4547" r:id="rId53"/>
    <p:sldId id="4242" r:id="rId54"/>
    <p:sldId id="4960" r:id="rId55"/>
    <p:sldId id="5253" r:id="rId56"/>
    <p:sldId id="3424" r:id="rId57"/>
    <p:sldId id="1470" r:id="rId58"/>
    <p:sldId id="1471" r:id="rId59"/>
    <p:sldId id="1472" r:id="rId60"/>
    <p:sldId id="4246" r:id="rId61"/>
    <p:sldId id="4247" r:id="rId62"/>
    <p:sldId id="4286" r:id="rId63"/>
    <p:sldId id="1476" r:id="rId64"/>
    <p:sldId id="3972" r:id="rId65"/>
    <p:sldId id="4297" r:id="rId66"/>
    <p:sldId id="4287" r:id="rId67"/>
    <p:sldId id="1480" r:id="rId68"/>
    <p:sldId id="4250" r:id="rId69"/>
    <p:sldId id="4251" r:id="rId70"/>
    <p:sldId id="4288" r:id="rId71"/>
    <p:sldId id="1485" r:id="rId72"/>
    <p:sldId id="4253" r:id="rId73"/>
    <p:sldId id="4254" r:id="rId74"/>
    <p:sldId id="4289" r:id="rId75"/>
    <p:sldId id="1489" r:id="rId76"/>
    <p:sldId id="4485" r:id="rId77"/>
    <p:sldId id="4256" r:id="rId78"/>
    <p:sldId id="4290" r:id="rId79"/>
    <p:sldId id="1494" r:id="rId80"/>
    <p:sldId id="4257" r:id="rId81"/>
    <p:sldId id="4258" r:id="rId82"/>
    <p:sldId id="4291" r:id="rId83"/>
    <p:sldId id="1499" r:id="rId84"/>
    <p:sldId id="4486" r:id="rId85"/>
    <p:sldId id="4260" r:id="rId86"/>
    <p:sldId id="4298" r:id="rId87"/>
    <p:sldId id="4292" r:id="rId88"/>
    <p:sldId id="4299" r:id="rId89"/>
    <p:sldId id="4262" r:id="rId90"/>
    <p:sldId id="4263" r:id="rId91"/>
    <p:sldId id="4293" r:id="rId92"/>
    <p:sldId id="4300" r:id="rId93"/>
    <p:sldId id="4301" r:id="rId94"/>
    <p:sldId id="4302" r:id="rId95"/>
    <p:sldId id="4303" r:id="rId96"/>
    <p:sldId id="4304" r:id="rId97"/>
    <p:sldId id="4305" r:id="rId98"/>
    <p:sldId id="4306" r:id="rId99"/>
    <p:sldId id="4307" r:id="rId100"/>
    <p:sldId id="4483" r:id="rId101"/>
    <p:sldId id="3784" r:id="rId102"/>
    <p:sldId id="3785" r:id="rId103"/>
    <p:sldId id="3786" r:id="rId104"/>
    <p:sldId id="4322" r:id="rId105"/>
    <p:sldId id="3788" r:id="rId106"/>
    <p:sldId id="3789" r:id="rId107"/>
    <p:sldId id="3790" r:id="rId108"/>
    <p:sldId id="3791" r:id="rId109"/>
    <p:sldId id="3792" r:id="rId110"/>
    <p:sldId id="3793" r:id="rId111"/>
    <p:sldId id="3794" r:id="rId112"/>
    <p:sldId id="3795" r:id="rId113"/>
    <p:sldId id="3796" r:id="rId114"/>
    <p:sldId id="3797" r:id="rId115"/>
    <p:sldId id="3798" r:id="rId116"/>
    <p:sldId id="3799" r:id="rId117"/>
    <p:sldId id="3800" r:id="rId118"/>
    <p:sldId id="4323" r:id="rId119"/>
    <p:sldId id="4295" r:id="rId120"/>
    <p:sldId id="3802" r:id="rId121"/>
    <p:sldId id="4324" r:id="rId122"/>
    <p:sldId id="3805" r:id="rId123"/>
    <p:sldId id="3806" r:id="rId124"/>
    <p:sldId id="3807" r:id="rId125"/>
    <p:sldId id="5254" r:id="rId126"/>
    <p:sldId id="5263" r:id="rId127"/>
    <p:sldId id="5264" r:id="rId128"/>
    <p:sldId id="4151" r:id="rId129"/>
    <p:sldId id="4123" r:id="rId130"/>
    <p:sldId id="4152" r:id="rId131"/>
    <p:sldId id="4964" r:id="rId132"/>
    <p:sldId id="4965" r:id="rId133"/>
    <p:sldId id="4982" r:id="rId134"/>
    <p:sldId id="5250" r:id="rId135"/>
    <p:sldId id="5255" r:id="rId136"/>
    <p:sldId id="4330" r:id="rId137"/>
    <p:sldId id="4484" r:id="rId138"/>
    <p:sldId id="4377" r:id="rId139"/>
    <p:sldId id="4378" r:id="rId140"/>
    <p:sldId id="4933" r:id="rId141"/>
    <p:sldId id="4937" r:id="rId142"/>
    <p:sldId id="4951" r:id="rId143"/>
    <p:sldId id="4952" r:id="rId144"/>
    <p:sldId id="4953" r:id="rId145"/>
    <p:sldId id="4954" r:id="rId146"/>
    <p:sldId id="4966" r:id="rId147"/>
    <p:sldId id="4981" r:id="rId148"/>
    <p:sldId id="3897" r:id="rId14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025" autoAdjust="0"/>
    <p:restoredTop sz="94660"/>
  </p:normalViewPr>
  <p:slideViewPr>
    <p:cSldViewPr snapToGrid="0">
      <p:cViewPr varScale="1">
        <p:scale>
          <a:sx n="85" d="100"/>
          <a:sy n="85" d="100"/>
        </p:scale>
        <p:origin x="360"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notesMaster" Target="notesMasters/notesMaster1.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presProps" Target="presProps.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viewProps" Target="viewProps.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theme" Target="theme/theme1.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tableStyles" Target="tableStyles.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9D7C5B2-4A78-4FCD-8EC5-56BD8E8F8365}" type="datetimeFigureOut">
              <a:rPr lang="en-US" smtClean="0"/>
              <a:t>30-Jul-24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E0B408A-B4C7-425C-914C-95FF2A92C6AA}" type="slidenum">
              <a:rPr lang="en-US" smtClean="0"/>
              <a:t>‹#›</a:t>
            </a:fld>
            <a:endParaRPr lang="en-US"/>
          </a:p>
        </p:txBody>
      </p:sp>
    </p:spTree>
    <p:extLst>
      <p:ext uri="{BB962C8B-B14F-4D97-AF65-F5344CB8AC3E}">
        <p14:creationId xmlns:p14="http://schemas.microsoft.com/office/powerpoint/2010/main" val="31636456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BAE07E-7AD5-9386-CEE8-7E02F04AAEE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2DFA0E01-5CB7-D5B3-DF6E-EAE4F4F3D90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D4C551E9-FAF9-7EAD-74F8-C6F067FFADA9}"/>
              </a:ext>
            </a:extLst>
          </p:cNvPr>
          <p:cNvSpPr>
            <a:spLocks noGrp="1"/>
          </p:cNvSpPr>
          <p:nvPr>
            <p:ph type="dt" sz="half" idx="10"/>
          </p:nvPr>
        </p:nvSpPr>
        <p:spPr/>
        <p:txBody>
          <a:bodyPr/>
          <a:lstStyle/>
          <a:p>
            <a:fld id="{A160F89B-AE2F-4AD1-999C-7E3254B8E12B}" type="datetimeFigureOut">
              <a:rPr lang="en-IN" smtClean="0"/>
              <a:t>30-07-2024</a:t>
            </a:fld>
            <a:endParaRPr lang="en-IN"/>
          </a:p>
        </p:txBody>
      </p:sp>
      <p:sp>
        <p:nvSpPr>
          <p:cNvPr id="5" name="Footer Placeholder 4">
            <a:extLst>
              <a:ext uri="{FF2B5EF4-FFF2-40B4-BE49-F238E27FC236}">
                <a16:creationId xmlns:a16="http://schemas.microsoft.com/office/drawing/2014/main" id="{6320577B-9955-58E5-191D-A48075034BE6}"/>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DBC17F02-C3F4-736F-C222-D7754F90C0D1}"/>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28361695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37B4F8-D86A-FBD6-42E4-1AA963B0AD03}"/>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CC00270F-5C27-F64D-04C9-CAFE96683FE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C1C32392-D6D3-442E-521E-0BC1E4E5EFF4}"/>
              </a:ext>
            </a:extLst>
          </p:cNvPr>
          <p:cNvSpPr>
            <a:spLocks noGrp="1"/>
          </p:cNvSpPr>
          <p:nvPr>
            <p:ph type="dt" sz="half" idx="10"/>
          </p:nvPr>
        </p:nvSpPr>
        <p:spPr/>
        <p:txBody>
          <a:bodyPr/>
          <a:lstStyle/>
          <a:p>
            <a:fld id="{A160F89B-AE2F-4AD1-999C-7E3254B8E12B}" type="datetimeFigureOut">
              <a:rPr lang="en-IN" smtClean="0"/>
              <a:t>30-07-2024</a:t>
            </a:fld>
            <a:endParaRPr lang="en-IN"/>
          </a:p>
        </p:txBody>
      </p:sp>
      <p:sp>
        <p:nvSpPr>
          <p:cNvPr id="5" name="Footer Placeholder 4">
            <a:extLst>
              <a:ext uri="{FF2B5EF4-FFF2-40B4-BE49-F238E27FC236}">
                <a16:creationId xmlns:a16="http://schemas.microsoft.com/office/drawing/2014/main" id="{9005AA0B-B53C-ABBE-F2E6-AC571719C814}"/>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65988EEA-4D5F-62C1-4568-4C0E0C5A4DE9}"/>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24852338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15BFBE-4CF4-10F4-5854-DE43A5DF2AF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5B4DDE61-1322-F946-A6ED-D78BFE4EB8F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BD31C9A-7C04-BC61-786A-3B8DF1A94D53}"/>
              </a:ext>
            </a:extLst>
          </p:cNvPr>
          <p:cNvSpPr>
            <a:spLocks noGrp="1"/>
          </p:cNvSpPr>
          <p:nvPr>
            <p:ph type="dt" sz="half" idx="10"/>
          </p:nvPr>
        </p:nvSpPr>
        <p:spPr/>
        <p:txBody>
          <a:bodyPr/>
          <a:lstStyle/>
          <a:p>
            <a:fld id="{A160F89B-AE2F-4AD1-999C-7E3254B8E12B}" type="datetimeFigureOut">
              <a:rPr lang="en-IN" smtClean="0"/>
              <a:t>30-07-2024</a:t>
            </a:fld>
            <a:endParaRPr lang="en-IN"/>
          </a:p>
        </p:txBody>
      </p:sp>
      <p:sp>
        <p:nvSpPr>
          <p:cNvPr id="5" name="Footer Placeholder 4">
            <a:extLst>
              <a:ext uri="{FF2B5EF4-FFF2-40B4-BE49-F238E27FC236}">
                <a16:creationId xmlns:a16="http://schemas.microsoft.com/office/drawing/2014/main" id="{FF42A2C3-E604-0558-6F64-53DE46EAA19C}"/>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0F08CD33-7C3D-DFA4-FC47-3225757F530E}"/>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9096700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E3FE93-1C38-73A6-D708-4EE7422FECD3}"/>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7C374F8D-3D92-9008-B846-176D18F0EF2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6340298A-0063-0E2B-A786-C4EE427D1EB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84E28F74-0AFF-641C-E7F1-913429B899E4}"/>
              </a:ext>
            </a:extLst>
          </p:cNvPr>
          <p:cNvSpPr>
            <a:spLocks noGrp="1"/>
          </p:cNvSpPr>
          <p:nvPr>
            <p:ph type="dt" sz="half" idx="10"/>
          </p:nvPr>
        </p:nvSpPr>
        <p:spPr/>
        <p:txBody>
          <a:bodyPr/>
          <a:lstStyle/>
          <a:p>
            <a:fld id="{A160F89B-AE2F-4AD1-999C-7E3254B8E12B}" type="datetimeFigureOut">
              <a:rPr lang="en-IN" smtClean="0"/>
              <a:t>30-07-2024</a:t>
            </a:fld>
            <a:endParaRPr lang="en-IN"/>
          </a:p>
        </p:txBody>
      </p:sp>
      <p:sp>
        <p:nvSpPr>
          <p:cNvPr id="6" name="Footer Placeholder 5">
            <a:extLst>
              <a:ext uri="{FF2B5EF4-FFF2-40B4-BE49-F238E27FC236}">
                <a16:creationId xmlns:a16="http://schemas.microsoft.com/office/drawing/2014/main" id="{680DBD01-4835-E1BF-297E-5122497833C8}"/>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0E0F9BF9-F31C-7506-B87A-7983041BAA74}"/>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30287896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A98547-EFFF-E4D4-E5D5-76EBDA6A4CD1}"/>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59D77B11-929F-3B18-3AB7-3A819C96F78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63808EF-B5D9-7F8D-3654-D35AA6F7AC7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A606D8DC-EF33-4524-2A9B-0649C63713C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47BF219-0A02-4BF4-E0F1-34D1956F2A0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4BFCC927-FB69-5FB4-64A6-DA6F47EE606B}"/>
              </a:ext>
            </a:extLst>
          </p:cNvPr>
          <p:cNvSpPr>
            <a:spLocks noGrp="1"/>
          </p:cNvSpPr>
          <p:nvPr>
            <p:ph type="dt" sz="half" idx="10"/>
          </p:nvPr>
        </p:nvSpPr>
        <p:spPr/>
        <p:txBody>
          <a:bodyPr/>
          <a:lstStyle/>
          <a:p>
            <a:fld id="{A160F89B-AE2F-4AD1-999C-7E3254B8E12B}" type="datetimeFigureOut">
              <a:rPr lang="en-IN" smtClean="0"/>
              <a:t>30-07-2024</a:t>
            </a:fld>
            <a:endParaRPr lang="en-IN"/>
          </a:p>
        </p:txBody>
      </p:sp>
      <p:sp>
        <p:nvSpPr>
          <p:cNvPr id="8" name="Footer Placeholder 7">
            <a:extLst>
              <a:ext uri="{FF2B5EF4-FFF2-40B4-BE49-F238E27FC236}">
                <a16:creationId xmlns:a16="http://schemas.microsoft.com/office/drawing/2014/main" id="{611D57B4-0F1F-E393-F326-09D5ABB5709A}"/>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id="{DE317CEB-277E-6C4C-DD9E-5CE3E05C236C}"/>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29878395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2720BD-64C6-9613-1053-A9CDE2329F9F}"/>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FE3FB8B8-66BC-1401-0E3B-FC453C152203}"/>
              </a:ext>
            </a:extLst>
          </p:cNvPr>
          <p:cNvSpPr>
            <a:spLocks noGrp="1"/>
          </p:cNvSpPr>
          <p:nvPr>
            <p:ph type="dt" sz="half" idx="10"/>
          </p:nvPr>
        </p:nvSpPr>
        <p:spPr/>
        <p:txBody>
          <a:bodyPr/>
          <a:lstStyle/>
          <a:p>
            <a:fld id="{A160F89B-AE2F-4AD1-999C-7E3254B8E12B}" type="datetimeFigureOut">
              <a:rPr lang="en-IN" smtClean="0"/>
              <a:t>30-07-2024</a:t>
            </a:fld>
            <a:endParaRPr lang="en-IN"/>
          </a:p>
        </p:txBody>
      </p:sp>
      <p:sp>
        <p:nvSpPr>
          <p:cNvPr id="4" name="Footer Placeholder 3">
            <a:extLst>
              <a:ext uri="{FF2B5EF4-FFF2-40B4-BE49-F238E27FC236}">
                <a16:creationId xmlns:a16="http://schemas.microsoft.com/office/drawing/2014/main" id="{726BA8FB-1BE3-E4BE-E242-574A740E508C}"/>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id="{A8690670-A3B7-FEE2-E4A7-69DA20407722}"/>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38695748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5099EA7-DC7A-E2DC-796C-45AD40A8C9F3}"/>
              </a:ext>
            </a:extLst>
          </p:cNvPr>
          <p:cNvSpPr>
            <a:spLocks noGrp="1"/>
          </p:cNvSpPr>
          <p:nvPr>
            <p:ph type="dt" sz="half" idx="10"/>
          </p:nvPr>
        </p:nvSpPr>
        <p:spPr/>
        <p:txBody>
          <a:bodyPr/>
          <a:lstStyle/>
          <a:p>
            <a:fld id="{A160F89B-AE2F-4AD1-999C-7E3254B8E12B}" type="datetimeFigureOut">
              <a:rPr lang="en-IN" smtClean="0"/>
              <a:t>30-07-2024</a:t>
            </a:fld>
            <a:endParaRPr lang="en-IN"/>
          </a:p>
        </p:txBody>
      </p:sp>
      <p:sp>
        <p:nvSpPr>
          <p:cNvPr id="3" name="Footer Placeholder 2">
            <a:extLst>
              <a:ext uri="{FF2B5EF4-FFF2-40B4-BE49-F238E27FC236}">
                <a16:creationId xmlns:a16="http://schemas.microsoft.com/office/drawing/2014/main" id="{F424FC7E-EE01-C404-20BE-CB9560E6709C}"/>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id="{C07661B7-0B70-09CC-8EF5-CCF3ABA10425}"/>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12571748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D8FFDC-B905-4833-CB3C-27E65693217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74C005C7-B0E9-D652-5065-E1E3A796636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864892B2-FAC6-6366-05C9-57D3A256B82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6FE5168-9EA3-23F8-9707-D9B974C5729C}"/>
              </a:ext>
            </a:extLst>
          </p:cNvPr>
          <p:cNvSpPr>
            <a:spLocks noGrp="1"/>
          </p:cNvSpPr>
          <p:nvPr>
            <p:ph type="dt" sz="half" idx="10"/>
          </p:nvPr>
        </p:nvSpPr>
        <p:spPr/>
        <p:txBody>
          <a:bodyPr/>
          <a:lstStyle/>
          <a:p>
            <a:fld id="{A160F89B-AE2F-4AD1-999C-7E3254B8E12B}" type="datetimeFigureOut">
              <a:rPr lang="en-IN" smtClean="0"/>
              <a:t>30-07-2024</a:t>
            </a:fld>
            <a:endParaRPr lang="en-IN"/>
          </a:p>
        </p:txBody>
      </p:sp>
      <p:sp>
        <p:nvSpPr>
          <p:cNvPr id="6" name="Footer Placeholder 5">
            <a:extLst>
              <a:ext uri="{FF2B5EF4-FFF2-40B4-BE49-F238E27FC236}">
                <a16:creationId xmlns:a16="http://schemas.microsoft.com/office/drawing/2014/main" id="{43303598-BD1C-7F4F-1129-D8807655CEEC}"/>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00047B44-781C-7FA3-519C-289577B91C9A}"/>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63208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61A759-BC69-8402-75DB-3EBFDAF6F79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DD34149D-BA80-D142-999C-153481734C6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46189C5C-F878-F841-28C0-A94773A61F7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746419E-4A64-C3FC-0655-94BEEE6C095A}"/>
              </a:ext>
            </a:extLst>
          </p:cNvPr>
          <p:cNvSpPr>
            <a:spLocks noGrp="1"/>
          </p:cNvSpPr>
          <p:nvPr>
            <p:ph type="dt" sz="half" idx="10"/>
          </p:nvPr>
        </p:nvSpPr>
        <p:spPr/>
        <p:txBody>
          <a:bodyPr/>
          <a:lstStyle/>
          <a:p>
            <a:fld id="{A160F89B-AE2F-4AD1-999C-7E3254B8E12B}" type="datetimeFigureOut">
              <a:rPr lang="en-IN" smtClean="0"/>
              <a:t>30-07-2024</a:t>
            </a:fld>
            <a:endParaRPr lang="en-IN"/>
          </a:p>
        </p:txBody>
      </p:sp>
      <p:sp>
        <p:nvSpPr>
          <p:cNvPr id="6" name="Footer Placeholder 5">
            <a:extLst>
              <a:ext uri="{FF2B5EF4-FFF2-40B4-BE49-F238E27FC236}">
                <a16:creationId xmlns:a16="http://schemas.microsoft.com/office/drawing/2014/main" id="{61BEE7E3-E09B-9514-5A6A-0F90F078A4E2}"/>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A6CC69B7-4658-A21A-EA1E-9CBD1A94F88E}"/>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40203227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E8F0B4-D84B-D537-8D78-994FD9F6A184}"/>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B876282C-FE7B-ACC8-3352-4A7A99D1C04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9B4C4319-83AD-4A56-A038-E56F2875C2D1}"/>
              </a:ext>
            </a:extLst>
          </p:cNvPr>
          <p:cNvSpPr>
            <a:spLocks noGrp="1"/>
          </p:cNvSpPr>
          <p:nvPr>
            <p:ph type="dt" sz="half" idx="10"/>
          </p:nvPr>
        </p:nvSpPr>
        <p:spPr/>
        <p:txBody>
          <a:bodyPr/>
          <a:lstStyle/>
          <a:p>
            <a:fld id="{A160F89B-AE2F-4AD1-999C-7E3254B8E12B}" type="datetimeFigureOut">
              <a:rPr lang="en-IN" smtClean="0"/>
              <a:t>30-07-2024</a:t>
            </a:fld>
            <a:endParaRPr lang="en-IN"/>
          </a:p>
        </p:txBody>
      </p:sp>
      <p:sp>
        <p:nvSpPr>
          <p:cNvPr id="5" name="Footer Placeholder 4">
            <a:extLst>
              <a:ext uri="{FF2B5EF4-FFF2-40B4-BE49-F238E27FC236}">
                <a16:creationId xmlns:a16="http://schemas.microsoft.com/office/drawing/2014/main" id="{F199972A-7490-147B-0E32-3D2AAEC0A761}"/>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6CDBDB90-3CB0-3A44-A890-DA225E4BC2D6}"/>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9334114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F768DD3-C222-785A-C9D1-0977FE81D093}"/>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887D8820-027B-B5AF-C5A5-6D8691C2036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78B10D42-FDEE-70DB-0CDF-8CE662866C68}"/>
              </a:ext>
            </a:extLst>
          </p:cNvPr>
          <p:cNvSpPr>
            <a:spLocks noGrp="1"/>
          </p:cNvSpPr>
          <p:nvPr>
            <p:ph type="dt" sz="half" idx="10"/>
          </p:nvPr>
        </p:nvSpPr>
        <p:spPr/>
        <p:txBody>
          <a:bodyPr/>
          <a:lstStyle/>
          <a:p>
            <a:fld id="{A160F89B-AE2F-4AD1-999C-7E3254B8E12B}" type="datetimeFigureOut">
              <a:rPr lang="en-IN" smtClean="0"/>
              <a:t>30-07-2024</a:t>
            </a:fld>
            <a:endParaRPr lang="en-IN"/>
          </a:p>
        </p:txBody>
      </p:sp>
      <p:sp>
        <p:nvSpPr>
          <p:cNvPr id="5" name="Footer Placeholder 4">
            <a:extLst>
              <a:ext uri="{FF2B5EF4-FFF2-40B4-BE49-F238E27FC236}">
                <a16:creationId xmlns:a16="http://schemas.microsoft.com/office/drawing/2014/main" id="{C510E54C-356D-63FB-FB2F-931093BA5DFB}"/>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EB07D703-B679-708C-5A11-D2AA172E15D9}"/>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20218300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14F442B-30BD-98D7-4F06-4D059BC04ED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C31AF26E-73E3-4049-0399-4F66ECFC802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59C5C133-FEDB-2877-10F3-06793B00FD4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160F89B-AE2F-4AD1-999C-7E3254B8E12B}" type="datetimeFigureOut">
              <a:rPr lang="en-IN" smtClean="0"/>
              <a:t>30-07-2024</a:t>
            </a:fld>
            <a:endParaRPr lang="en-IN"/>
          </a:p>
        </p:txBody>
      </p:sp>
      <p:sp>
        <p:nvSpPr>
          <p:cNvPr id="5" name="Footer Placeholder 4">
            <a:extLst>
              <a:ext uri="{FF2B5EF4-FFF2-40B4-BE49-F238E27FC236}">
                <a16:creationId xmlns:a16="http://schemas.microsoft.com/office/drawing/2014/main" id="{93DA6EB7-E0E6-10AA-774C-5E5CC2E302C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a:extLst>
              <a:ext uri="{FF2B5EF4-FFF2-40B4-BE49-F238E27FC236}">
                <a16:creationId xmlns:a16="http://schemas.microsoft.com/office/drawing/2014/main" id="{CD7FD2C5-EAAA-EDCC-67CF-DF021BA79EE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70EBB44-7D7A-4B0D-953C-4A51760D0F2E}" type="slidenum">
              <a:rPr lang="en-IN" smtClean="0"/>
              <a:t>‹#›</a:t>
            </a:fld>
            <a:endParaRPr lang="en-IN"/>
          </a:p>
        </p:txBody>
      </p:sp>
    </p:spTree>
    <p:extLst>
      <p:ext uri="{BB962C8B-B14F-4D97-AF65-F5344CB8AC3E}">
        <p14:creationId xmlns:p14="http://schemas.microsoft.com/office/powerpoint/2010/main" val="345205588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2.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4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4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4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4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4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Background Image, Forest, Trees, Path, Forest Path">
            <a:extLst>
              <a:ext uri="{FF2B5EF4-FFF2-40B4-BE49-F238E27FC236}">
                <a16:creationId xmlns:a16="http://schemas.microsoft.com/office/drawing/2014/main" id="{0D678B5C-63D0-43A7-82ED-CF9F4A2F860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17396"/>
            <a:ext cx="12192001"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88740711-6E79-4D9D-80C9-79587687A115}"/>
              </a:ext>
            </a:extLst>
          </p:cNvPr>
          <p:cNvSpPr txBox="1"/>
          <p:nvPr/>
        </p:nvSpPr>
        <p:spPr>
          <a:xfrm>
            <a:off x="3747248" y="1891553"/>
            <a:ext cx="8095129" cy="2631490"/>
          </a:xfrm>
          <a:prstGeom prst="rect">
            <a:avLst/>
          </a:prstGeom>
          <a:noFill/>
        </p:spPr>
        <p:txBody>
          <a:bodyPr wrap="square" rtlCol="0">
            <a:spAutoFit/>
          </a:bodyPr>
          <a:lstStyle/>
          <a:p>
            <a:pPr algn="ctr">
              <a:lnSpc>
                <a:spcPct val="200000"/>
              </a:lnSpc>
            </a:pPr>
            <a:r>
              <a:rPr lang="ta-IN" sz="4400" b="1" dirty="0" err="1">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பொதுக்காலம்</a:t>
            </a:r>
            <a:r>
              <a:rPr lang="ta-IN" sz="4400" b="1" dirty="0">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  </a:t>
            </a:r>
            <a:r>
              <a:rPr lang="en-IN" sz="4400" b="1" dirty="0">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18ஆம் </a:t>
            </a:r>
            <a:r>
              <a:rPr lang="ta-IN" sz="4400" b="1" dirty="0">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வாரம் – </a:t>
            </a:r>
            <a:r>
              <a:rPr lang="en-IN" sz="4400" b="1" dirty="0" err="1">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வியாழன்</a:t>
            </a:r>
            <a:r>
              <a:rPr lang="en-IN" sz="4400" b="1" dirty="0">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 - B</a:t>
            </a:r>
          </a:p>
        </p:txBody>
      </p:sp>
      <p:pic>
        <p:nvPicPr>
          <p:cNvPr id="1026" name="Picture 2">
            <a:extLst>
              <a:ext uri="{FF2B5EF4-FFF2-40B4-BE49-F238E27FC236}">
                <a16:creationId xmlns:a16="http://schemas.microsoft.com/office/drawing/2014/main" id="{25B9288C-BEA5-F02C-72D7-E9C2FCEC334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8509" t="2761" r="15099" b="8902"/>
          <a:stretch/>
        </p:blipFill>
        <p:spPr bwMode="auto">
          <a:xfrm>
            <a:off x="580285" y="14434"/>
            <a:ext cx="3442447" cy="68207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281320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304050"/>
            <a:ext cx="12192000" cy="4428585"/>
          </a:xfrm>
          <a:prstGeom prst="rect">
            <a:avLst/>
          </a:prstGeom>
          <a:noFill/>
        </p:spPr>
        <p:txBody>
          <a:bodyPr wrap="square" rtlCol="0">
            <a:spAutoFit/>
          </a:bodyPr>
          <a:lstStyle/>
          <a:p>
            <a:pPr algn="ct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வருகைப் பல்லவி</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கடவுளே! எனக்குத் துணையாக வாரும்; ஆண்டவரே! எனக்கு உதவி செய்ய விரைந்து வாரும்; நீரே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எனக்குத்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துணை; நீரே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விடுவிப்பவர். ஆண்டவரே! காலம் தாழ்த்தாதேயும்.</a:t>
            </a:r>
          </a:p>
        </p:txBody>
      </p:sp>
    </p:spTree>
    <p:extLst>
      <p:ext uri="{BB962C8B-B14F-4D97-AF65-F5344CB8AC3E}">
        <p14:creationId xmlns:p14="http://schemas.microsoft.com/office/powerpoint/2010/main" val="6253334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5813579"/>
          </a:xfrm>
          <a:prstGeom prst="rect">
            <a:avLst/>
          </a:prstGeom>
          <a:noFill/>
        </p:spPr>
        <p:txBody>
          <a:bodyPr wrap="square" rtlCol="0">
            <a:spAutoFit/>
          </a:bodyPr>
          <a:lstStyle/>
          <a:p>
            <a:pP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இறைவனின் </a:t>
            </a:r>
            <a:r>
              <a:rPr lang="ta-IN" sz="3600" b="1" dirty="0" err="1">
                <a:ln w="0"/>
                <a:solidFill>
                  <a:srgbClr val="FF0000"/>
                </a:solidFill>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புகழ்பாட</a:t>
            </a:r>
            <a:r>
              <a:rPr lang="ta-IN" sz="3600" b="1" dirty="0">
                <a:ln w="0"/>
                <a:solidFill>
                  <a:srgbClr val="FF0000"/>
                </a:solidFill>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இங்கே </a:t>
            </a:r>
            <a:r>
              <a:rPr lang="ta-IN" sz="3600" b="1" dirty="0" err="1">
                <a:ln w="0"/>
                <a:solidFill>
                  <a:srgbClr val="FF0000"/>
                </a:solidFill>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இதயங்கள்</a:t>
            </a:r>
            <a:r>
              <a:rPr lang="ta-IN" sz="3600" b="1" dirty="0">
                <a:ln w="0"/>
                <a:solidFill>
                  <a:srgbClr val="FF0000"/>
                </a:solidFill>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பல கோடி</a:t>
            </a:r>
          </a:p>
          <a:p>
            <a:pPr>
              <a:lnSpc>
                <a:spcPct val="150000"/>
              </a:lnSpc>
            </a:pPr>
            <a:r>
              <a:rPr lang="ta-IN" sz="3600" b="1" dirty="0" err="1">
                <a:ln w="0"/>
                <a:solidFill>
                  <a:srgbClr val="FF0000"/>
                </a:solidFill>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துறையெல்லாம்</a:t>
            </a:r>
            <a:r>
              <a:rPr lang="ta-IN" sz="3600" b="1" dirty="0">
                <a:ln w="0"/>
                <a:solidFill>
                  <a:srgbClr val="FF0000"/>
                </a:solidFill>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கடந்தவனே</a:t>
            </a:r>
            <a:r>
              <a:rPr lang="ta-IN" sz="3600" b="1" dirty="0">
                <a:ln w="0"/>
                <a:solidFill>
                  <a:srgbClr val="FF0000"/>
                </a:solidFill>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endParaRPr lang="en-IN" sz="3600" b="1" dirty="0">
              <a:ln w="0"/>
              <a:solidFill>
                <a:srgbClr val="FF0000"/>
              </a:solidFill>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a:p>
            <a:pP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உன் </a:t>
            </a:r>
            <a:r>
              <a:rPr lang="ta-IN" sz="3600" b="1" dirty="0" err="1">
                <a:ln w="0"/>
                <a:solidFill>
                  <a:srgbClr val="FF0000"/>
                </a:solidFill>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துணையொன்றே</a:t>
            </a:r>
            <a:r>
              <a:rPr lang="ta-IN" sz="3600" b="1" dirty="0">
                <a:ln w="0"/>
                <a:solidFill>
                  <a:srgbClr val="FF0000"/>
                </a:solidFill>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நாம் தேடி</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1. மறைபொருள்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ஆனவனே</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உன்னை</a:t>
            </a:r>
          </a:p>
          <a:p>
            <a:pPr>
              <a:lnSpc>
                <a:spcPct val="150000"/>
              </a:lnSpc>
            </a:pP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மனங்களில்</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சிறை வைத்தோம் (2)</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குறையுள்ள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கோயிலிலே</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உன்னைக்</a:t>
            </a:r>
            <a:endPar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கொண்டு நாம் குடி வைத்தோம்</a:t>
            </a:r>
          </a:p>
        </p:txBody>
      </p:sp>
    </p:spTree>
    <p:extLst>
      <p:ext uri="{BB962C8B-B14F-4D97-AF65-F5344CB8AC3E}">
        <p14:creationId xmlns:p14="http://schemas.microsoft.com/office/powerpoint/2010/main" val="12211361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5813579"/>
          </a:xfrm>
          <a:prstGeom prst="rect">
            <a:avLst/>
          </a:prstGeom>
          <a:noFill/>
        </p:spPr>
        <p:txBody>
          <a:bodyPr wrap="square" rtlCol="0">
            <a:spAutoFit/>
          </a:bodyPr>
          <a:lstStyle/>
          <a:p>
            <a:pP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இறைவனின் </a:t>
            </a:r>
            <a:r>
              <a:rPr lang="ta-IN" sz="3600" b="1" dirty="0" err="1">
                <a:ln w="0"/>
                <a:solidFill>
                  <a:srgbClr val="FF0000"/>
                </a:solidFill>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புகழ்பாட</a:t>
            </a:r>
            <a:r>
              <a:rPr lang="ta-IN" sz="3600" b="1" dirty="0">
                <a:ln w="0"/>
                <a:solidFill>
                  <a:srgbClr val="FF0000"/>
                </a:solidFill>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இங்கே </a:t>
            </a:r>
            <a:r>
              <a:rPr lang="ta-IN" sz="3600" b="1" dirty="0" err="1">
                <a:ln w="0"/>
                <a:solidFill>
                  <a:srgbClr val="FF0000"/>
                </a:solidFill>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இதயங்கள்</a:t>
            </a:r>
            <a:r>
              <a:rPr lang="ta-IN" sz="3600" b="1" dirty="0">
                <a:ln w="0"/>
                <a:solidFill>
                  <a:srgbClr val="FF0000"/>
                </a:solidFill>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பல கோடி</a:t>
            </a:r>
          </a:p>
          <a:p>
            <a:pPr>
              <a:lnSpc>
                <a:spcPct val="150000"/>
              </a:lnSpc>
            </a:pPr>
            <a:r>
              <a:rPr lang="ta-IN" sz="3600" b="1" dirty="0" err="1">
                <a:ln w="0"/>
                <a:solidFill>
                  <a:srgbClr val="FF0000"/>
                </a:solidFill>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துறையெல்லாம்</a:t>
            </a:r>
            <a:r>
              <a:rPr lang="ta-IN" sz="3600" b="1" dirty="0">
                <a:ln w="0"/>
                <a:solidFill>
                  <a:srgbClr val="FF0000"/>
                </a:solidFill>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கடந்தவனே</a:t>
            </a:r>
            <a:r>
              <a:rPr lang="ta-IN" sz="3600" b="1" dirty="0">
                <a:ln w="0"/>
                <a:solidFill>
                  <a:srgbClr val="FF0000"/>
                </a:solidFill>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endParaRPr lang="en-IN" sz="3600" b="1" dirty="0">
              <a:ln w="0"/>
              <a:solidFill>
                <a:srgbClr val="FF0000"/>
              </a:solidFill>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a:p>
            <a:pP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உன் </a:t>
            </a:r>
            <a:r>
              <a:rPr lang="ta-IN" sz="3600" b="1" dirty="0" err="1">
                <a:ln w="0"/>
                <a:solidFill>
                  <a:srgbClr val="FF0000"/>
                </a:solidFill>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துணையொன்றே</a:t>
            </a:r>
            <a:r>
              <a:rPr lang="ta-IN" sz="3600" b="1" dirty="0">
                <a:ln w="0"/>
                <a:solidFill>
                  <a:srgbClr val="FF0000"/>
                </a:solidFill>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நாம் தேடி</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2. அன்பு உன் பேர் அறிவோம் தூய</a:t>
            </a:r>
          </a:p>
          <a:p>
            <a:pPr>
              <a:lnSpc>
                <a:spcPct val="150000"/>
              </a:lnSpc>
            </a:pP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அறிவென்றும்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நாம்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தெரிவோம்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(2)</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இன்பம் நீ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எனக்</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கொள்வோம்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நல்ல</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இரக்கம் நீ என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மொழிவோம்</a:t>
            </a:r>
            <a:endPar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p:txBody>
      </p:sp>
    </p:spTree>
    <p:extLst>
      <p:ext uri="{BB962C8B-B14F-4D97-AF65-F5344CB8AC3E}">
        <p14:creationId xmlns:p14="http://schemas.microsoft.com/office/powerpoint/2010/main" val="30661259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815233"/>
            <a:ext cx="12192000" cy="5475089"/>
          </a:xfrm>
          <a:prstGeom prst="rect">
            <a:avLst/>
          </a:prstGeom>
          <a:noFill/>
        </p:spPr>
        <p:txBody>
          <a:bodyPr wrap="square" rtlCol="0">
            <a:spAutoFit/>
          </a:bodyPr>
          <a:lstStyle/>
          <a:p>
            <a:pPr algn="just">
              <a:lnSpc>
                <a:spcPct val="200000"/>
              </a:lnSpc>
            </a:pP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ஆவியின்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endPar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உங்களோடு இருப்</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 </a:t>
            </a:r>
          </a:p>
          <a:p>
            <a:pPr algn="just">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ஆன்மாவோடும்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இருப்பாராக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dirty="0"/>
          </a:p>
        </p:txBody>
      </p:sp>
    </p:spTree>
    <p:extLst>
      <p:ext uri="{BB962C8B-B14F-4D97-AF65-F5344CB8AC3E}">
        <p14:creationId xmlns:p14="http://schemas.microsoft.com/office/powerpoint/2010/main" val="33934783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 ஆண்டவராகிய இயேசு கிறிஸ்துவின் அருளும்,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கடவுளின் அன்பும்,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ஆவியாரின்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நட்புறவும்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உங்க</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னைவரோடும் இருப்பதாக.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ஆன்மாவோடும்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இருப்பதாக.</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நம் தந்தையாகிய கடவுளிடமிருந்தும், ஆண்டவராகிய இயேசு கிறிஸ்துவிடமிருந்தும் அருளும்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அமைதியும்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உங்களோடு இருப்பதாக. </a:t>
            </a:r>
            <a:endParaRPr lang="en-US" sz="3600" dirty="0"/>
          </a:p>
          <a:p>
            <a:pPr algn="just">
              <a:lnSpc>
                <a:spcPct val="15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ஆன்மாவோடும்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இருப்பதாக.</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24443528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06712"/>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சகோதர, சகோதரிகளே, தூய மறைநிகழ்வுகளைக் கொண்டாட நாம் தகுதி பெறும் பொருட்டு நம் பாவங்களை ஏற்றுக் கொள்வோம்.</a:t>
            </a: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(சிறிது நேரம் அமைதி)</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வல்ல இறைவனிடமும்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சகோதரர்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சகோதரிகளே</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உங்களிடமும்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பாவி</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ஏற்றுக்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கொள்கிறேன்.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ஏனெனில் என் சிந்தனையாலும்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சொல்லாலும்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செயலாலும்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கடமையில்</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தவறியதாலும்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பாவங்கள் பல செய்தேன். </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7064936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102833"/>
            <a:ext cx="12192000" cy="6652334"/>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என் பாவமே என்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பாவமே என்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பெரும்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பாவமே!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ஆகையால், எப்</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கன்னியான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புனித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மரியா</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யும்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வானதூதர்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புனிதர்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அனைவரையும்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சகோதர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சகோதரிகளே</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உங்களையும்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னாகிய ஆண்டவரிடம்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எனக்காக வேண்டிக்கொள்ள மன்றாடுகின்றேன்.</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வல்ல இறைவன் நம்மீது இரக்கம் வைத்து நம் பாவங்களை</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மன்னித்து நம்மை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வாழ்வுக்கு அழைத்துச் செல்வாராக.</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r>
              <a:rPr lang="en-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endParaRPr lang="en-IN" sz="3600" b="1" dirty="0">
              <a:ln w="0"/>
              <a:solidFill>
                <a:srgbClr val="FF0000"/>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34553965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675862"/>
            <a:ext cx="12192000" cy="4359335"/>
          </a:xfrm>
          <a:prstGeom prst="rect">
            <a:avLst/>
          </a:prstGeom>
          <a:noFill/>
        </p:spPr>
        <p:txBody>
          <a:bodyPr wrap="square" rtlCol="0">
            <a:spAutoFit/>
          </a:bodyPr>
          <a:lstStyle/>
          <a:p>
            <a:pPr algn="just">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சகோதர, சகோதரிகளே, தூய மறைநிகழ்வுகளைக் கொண்டாட நாம் தகுதி பெறும் பொருட்டு நம் பாவங்களை ஏற்றுக் கொள்வோம்.</a:t>
            </a:r>
          </a:p>
          <a:p>
            <a:pPr algn="ctr">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(சிறிது நேரம் அமைதி)</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63701490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52334"/>
          </a:xfrm>
          <a:prstGeom prst="rect">
            <a:avLst/>
          </a:prstGeom>
          <a:noFill/>
        </p:spPr>
        <p:txBody>
          <a:bodyPr wrap="square" rtlCol="0">
            <a:spAutoFit/>
          </a:bodyPr>
          <a:lstStyle/>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எங்கள் மேல்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இரக்கமாயிரும்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பதில்: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உமக்கு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எதிராகப்</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பாவம் செய்தோம்.</a:t>
            </a:r>
          </a:p>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எங்களுக்கு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இரக்கத்தைக்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காட்டியருளும்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பதில்: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மீட்பையும்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எங்களுக்குத்</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தந்தருளும்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வல்ல இறைவன்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நம்மீது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இரக்கம் வைத்து நம்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பாவங்களை</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மன்னித்து நம்மை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வாழ்வுக்கு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அழைத்துச்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செல்வாராக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solidFill>
                <a:srgbClr val="FF0000"/>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37258468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675862"/>
            <a:ext cx="12192000" cy="4359335"/>
          </a:xfrm>
          <a:prstGeom prst="rect">
            <a:avLst/>
          </a:prstGeom>
          <a:noFill/>
        </p:spPr>
        <p:txBody>
          <a:bodyPr wrap="square" rtlCol="0">
            <a:spAutoFit/>
          </a:bodyPr>
          <a:lstStyle/>
          <a:p>
            <a:pPr algn="just">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சகோதர, சகோதரிகளே, தூய மறைநிகழ்வுகளைக் கொண்டாட நாம் தகுதி பெறும் பொருட்டு நம் பாவங்களை ஏற்றுக் கொள்வோம்.</a:t>
            </a:r>
          </a:p>
          <a:p>
            <a:pPr algn="ctr">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(சிறிது நேரம் அமைதி)</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9700416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06712"/>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உள்ளம் நொறுங்கி வருந்துவோரை நலமாக்க அனுப்பப்பெற்ற ஆண்டவரே, இரக்கமாயிரும்.</a:t>
            </a:r>
          </a:p>
          <a:p>
            <a:pPr algn="just">
              <a:lnSpc>
                <a:spcPct val="15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இரக்கமாயிரும்.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பாவிகளைத் தேடி வந்த கிறிஸ்துவே, இரக்கமாயிரும்.</a:t>
            </a:r>
          </a:p>
          <a:p>
            <a:pPr algn="just">
              <a:lnSpc>
                <a:spcPct val="15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இரக்கமாயிரும்.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தந்தையின் வலப்பக்கம் 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றிருந்து, எங்களுக்காக பரிந்து பேசுகின்ற ஆண்டவரே, இரக்கமாயிரும்.</a:t>
            </a:r>
          </a:p>
          <a:p>
            <a:pPr algn="just">
              <a:lnSpc>
                <a:spcPct val="15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இரக்கமாயிரும்.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7906972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1799451"/>
            <a:ext cx="12192000" cy="3259097"/>
          </a:xfrm>
          <a:prstGeom prst="rect">
            <a:avLst/>
          </a:prstGeom>
          <a:noFill/>
        </p:spPr>
        <p:txBody>
          <a:bodyPr wrap="square" rtlCol="0">
            <a:spAutoFit/>
          </a:bodyPr>
          <a:lstStyle/>
          <a:p>
            <a:pPr algn="just">
              <a:lnSpc>
                <a:spcPct val="200000"/>
              </a:lnSpc>
            </a:pP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வல்ல இறைவன் நம்மீது இரக்கம் வைத்து நம் பாவங்களை</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மன்னித்து நம்மை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வாழ்வுக்கு அழைத்துச் செல்வாராக.</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endParaRPr lang="en-IN" sz="36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152573251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257062" y="851208"/>
            <a:ext cx="7858180" cy="5078313"/>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இரக்கமாயிரும்</a:t>
            </a:r>
            <a:b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இரக்கமாயிரும்</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கிறிஸ்துவே இரக்கமாயிரும்</a:t>
            </a:r>
            <a:b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கிறிஸ்துவே இரக்கமாயிரும்</a:t>
            </a:r>
            <a:endParaRPr lang="en-US"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இரக்கமாயிரும்</a:t>
            </a:r>
            <a:b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இரக்கமாயிரும்</a:t>
            </a:r>
            <a:endParaRPr lang="en-IN" sz="36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109192891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79550"/>
            <a:ext cx="12192000" cy="4982582"/>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வானவர் கீதம்</a:t>
            </a:r>
            <a:endParaRPr lang="en-US"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உன்னதங்களிலே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கடவுளு</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க்கு மாட்சி உண்டாகுக </a:t>
            </a:r>
            <a:b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உலகினிலே ந</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ன்மனத்தோருக்கு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அமைதி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ஆ</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உம்மைப் புகழ்கின்றோம். உம்மை வாழ்த்துகின்றோம்.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 ஆராதிக்கின்றோம்.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மாட்சிப்</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படுத்துகின்றோம்.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419928352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719044"/>
            <a:ext cx="12192000" cy="4982582"/>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மேலான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மாட்சியின்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பொருட்டு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 நன்றி கூறுகின்றோம்.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ஆண்டவராகிய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வானுலக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அரசரே</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வல்ல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தந்தையாகிய</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மகனாய்</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உதித்த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ஆண்டவரே</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இயேசு கிறிஸ்துவே</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ஆண்டவராகிய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செம்மறியே</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358973936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22210"/>
            <a:ext cx="12192000" cy="5813579"/>
          </a:xfrm>
          <a:prstGeom prst="rect">
            <a:avLst/>
          </a:prstGeom>
          <a:noFill/>
        </p:spPr>
        <p:txBody>
          <a:bodyPr wrap="square" rtlCol="0">
            <a:spAutoFit/>
          </a:bodyPr>
          <a:lstStyle/>
          <a:p>
            <a:pPr>
              <a:lnSpc>
                <a:spcPct val="150000"/>
              </a:lnSpc>
            </a:pP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திருமகனே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endPar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பாவங்களைப் போக்குபவரே</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எங்கள் மேல் இரக்கமாயிரும்</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பாவங்களைப்</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போக்குபவரே</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எங்கள்</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மன்றாட்டை ஏற்றருளும்</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endParaRPr lang="en-IN" sz="3600" b="1" dirty="0">
              <a:ln w="0"/>
              <a:effectLst>
                <a:outerShdw blurRad="38100" dist="19050" dir="2700000" algn="tl" rotWithShape="0">
                  <a:schemeClr val="dk1">
                    <a:alpha val="40000"/>
                  </a:schemeClr>
                </a:outerShdw>
              </a:effectLst>
            </a:endParaRPr>
          </a:p>
          <a:p>
            <a:pPr>
              <a:lnSpc>
                <a:spcPct val="150000"/>
              </a:lnSpc>
            </a:pP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வலப்</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பக்கம் வீற்றிருப்பவரே</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எங்கள் மேல் இரக்கமாயிரும்</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p:txBody>
      </p:sp>
    </p:spTree>
    <p:extLst>
      <p:ext uri="{BB962C8B-B14F-4D97-AF65-F5344CB8AC3E}">
        <p14:creationId xmlns:p14="http://schemas.microsoft.com/office/powerpoint/2010/main" val="242591675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54993"/>
            <a:ext cx="12192000" cy="4159344"/>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ஏனெனில் இயேசு</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கிறிஸ்துவே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ஒருவரே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ஒருவரே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ஒருவரே உன்னதர்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ஆவியாரோடு</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தந்தையாகிய</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மாட்சியில் இருப்பவர் நீரே. </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ஆமென்.</a:t>
            </a:r>
            <a:endParaRPr lang="en-US" sz="3600" dirty="0"/>
          </a:p>
        </p:txBody>
      </p:sp>
    </p:spTree>
    <p:extLst>
      <p:ext uri="{BB962C8B-B14F-4D97-AF65-F5344CB8AC3E}">
        <p14:creationId xmlns:p14="http://schemas.microsoft.com/office/powerpoint/2010/main" val="421048208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வானவர் கீதம்</a:t>
            </a:r>
            <a:endParaRPr lang="en-US"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உன்னதங்களிலே கடவுளுக்கு மாட்சி உண்டாகுக.</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உலகினிலே நன்மனத்தோருக்கு அமைதி உண்டாகுக.</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புகழ்கின்றோம் யாம் உம்மையே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வாழ்த்துகின்றோம் இறைவனே.</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 ஆராதனை புரிந்து உம்மை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மாட்சிப் படுத்துகின்றோம் யாம்.</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378887760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உமது மேலான மாட்சியின் பொருட்டு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 நன்றி கூறுகின்றோம்.</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ஆண்டவராகிய இறைவனே இணையில்லாத விண்ணரசே.</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ஆற்றல் அனைத்தும் கொண்டு இலங்கும்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வல்ல தந்தை இறைவனே.</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 மகனாக உதித்த ஆண்டவர்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இயேசு கிறிஸ்து இறைவனே.</a:t>
            </a:r>
          </a:p>
        </p:txBody>
      </p:sp>
    </p:spTree>
    <p:extLst>
      <p:ext uri="{BB962C8B-B14F-4D97-AF65-F5344CB8AC3E}">
        <p14:creationId xmlns:p14="http://schemas.microsoft.com/office/powerpoint/2010/main" val="268029274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ஆண்டவராகிய இறைவனே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இறைவனின் திருச் செம்மறியே.</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தந்தையினின்று என்றென்றுமாக உதித்த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 மகனே நீர்.</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பாவம் போக்குபவரே நீர் எம் மீது இரங்குவீர்.</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பாவம் போக்குபவரே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எங்கள் மன்றாட்டை ஏற்றருள்வீர்.</a:t>
            </a:r>
          </a:p>
        </p:txBody>
      </p:sp>
    </p:spTree>
    <p:extLst>
      <p:ext uri="{BB962C8B-B14F-4D97-AF65-F5344CB8AC3E}">
        <p14:creationId xmlns:p14="http://schemas.microsoft.com/office/powerpoint/2010/main" val="73206704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4982582"/>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 வலப்பக்கம் வீற்றிருப்பவரே,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எம் மீது இரங்குவீர்.</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ஏனெனில் இயேசு கிறிஸ்துவே, நீர் ஒருவரே தூயவர்!</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ஒருவரே ஆண்டவர்! நீர் ஒருவரே உன்னதர்!</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 ஆவியோடு தந்தை இறைவனின் மாட்சியில் இருப்பவர் நீரே.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394836321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44824"/>
            <a:ext cx="12192000" cy="6652334"/>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வானவர் கீதம்</a:t>
            </a:r>
            <a:endParaRPr lang="en-US"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உன்னதங்களிலே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இறைவனுக்கு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உண்டாகுக</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நல்மனத்தவர்க்கு</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அமைதியும்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உண்டாகுக</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புகழ்கின்றோம்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யாம்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உம்மையே</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வாழ்த்துகின்றோம்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 ஆராதனை புரிந்து</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மகிமைப்படுத்துகின்றோம் யாம்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உமது மேலாம் மாட்சிமைக்காக</a:t>
            </a:r>
            <a:endParaRPr lang="en-IN" sz="36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125976218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0"/>
            <a:ext cx="12192001" cy="6652334"/>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 நன்றி நவில்கின்றோம்</a:t>
            </a:r>
            <a:b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ஆண்டவராம் எம் இறைவனே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இணையில்லாத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விண்ணரசே</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ஆற்றல்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அனைத்தும்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கொண்டு</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இலங்கும்</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தேவதந்தை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ஏகமகனாக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ஜெனித்த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இயேசு கிறிஸ்து இறைவனே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ஆண்டவராம் எம் இறைவனே</a:t>
            </a:r>
            <a:endParaRPr lang="en-IN" sz="36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383279426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18331"/>
            <a:ext cx="12192000" cy="5821337"/>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இறைவனின் திருச்செம்மறியே </a:t>
            </a:r>
            <a:b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தந்தையினின்று நித்தியமாக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ஜெனித்த இறைவன்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மகனே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பாவம் போக்குபவரே </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எம்மீது இரங்குவீர்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பாவம் போக்குபவரே</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எம்</a:t>
            </a:r>
            <a:r>
              <a:rPr lang="en-IN" sz="3600" b="1" dirty="0">
                <a:ln w="0"/>
                <a:effectLst>
                  <a:outerShdw blurRad="38100" dist="19050" dir="2700000" algn="tl" rotWithShape="0">
                    <a:schemeClr val="dk1">
                      <a:alpha val="40000"/>
                    </a:schemeClr>
                  </a:outerShdw>
                </a:effectLst>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மன்றாட்டை ஏற்றருள்வீர்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105161881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 வலத்தில்</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வீற்றிருப்பவரே</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எம்மீது இரங்குவீர்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ஏனெனில்</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இயேசுகிறிஸ்துவே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ஒருவரே தூயவர்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ஒருவரே ஆண்டவர்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ஒருவரே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உன்னதர்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பரிசுத்த ஆவியுடன் தந்தை இறைவனின்</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மாட்சியில்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உள்ளவர் நீரே – ஆமென்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p>
        </p:txBody>
      </p:sp>
    </p:spTree>
    <p:extLst>
      <p:ext uri="{BB962C8B-B14F-4D97-AF65-F5344CB8AC3E}">
        <p14:creationId xmlns:p14="http://schemas.microsoft.com/office/powerpoint/2010/main" val="117500260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வானவர் கீதம்</a:t>
            </a:r>
            <a:endParaRPr lang="en-US"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உன்னதங்களிலே</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இறைவனுக்கு மாட்சிமை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உண்டாகுக</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உலகினிலே</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நல்மனத்தவர்க்கு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அமைதியும்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உண்டாகுக</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புகழுகின்றோம்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போற்றுகின்றோம்</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பாடுகின்றோம்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வாழ்த்துகின்றோம்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வணங்குகின்றோம்</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வழிபடுகின்றோம்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தெய்வமே</a:t>
            </a:r>
          </a:p>
        </p:txBody>
      </p:sp>
    </p:spTree>
    <p:extLst>
      <p:ext uri="{BB962C8B-B14F-4D97-AF65-F5344CB8AC3E}">
        <p14:creationId xmlns:p14="http://schemas.microsoft.com/office/powerpoint/2010/main" val="149422367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ஆராதனை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ஆராதனை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ஆராதனை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புரிந்து</a:t>
            </a: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மகிமைப்படுத்துகின்றோம்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யாம்</a:t>
            </a: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மேலாம்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மாட்சிமைக்காக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நன்றி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நவில்கின்றோம்</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இணையில்லாத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விண்ணரசே</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ஆற்றல்மிகு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வல்லவரே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இறைமகனே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இயேசு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கிறிஸ்துவே</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தெய்வமே</a:t>
            </a:r>
          </a:p>
        </p:txBody>
      </p:sp>
    </p:spTree>
    <p:extLst>
      <p:ext uri="{BB962C8B-B14F-4D97-AF65-F5344CB8AC3E}">
        <p14:creationId xmlns:p14="http://schemas.microsoft.com/office/powerpoint/2010/main" val="196840966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செம்மறியே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செம்மறியே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செம்மறியே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இறைத்</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தந்தையினின்று</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ஜெனித்தவர்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நீர்</a:t>
            </a: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பாவம்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போக்குபவரே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நீர்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எம்மீது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இரங்குவீர்</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பாவம்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போக்குபவரே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மன்றாட்டை</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ஏற்றருள்வீர்</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தந்தையிடம்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வலப்புறத்தில்</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வீற்றிருக்கும்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மீட்பரே</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இரங்குமய்யா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எம்மீது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இயேசு கிறிஸ்து தெய்வமே</a:t>
            </a:r>
          </a:p>
        </p:txBody>
      </p:sp>
    </p:spTree>
    <p:extLst>
      <p:ext uri="{BB962C8B-B14F-4D97-AF65-F5344CB8AC3E}">
        <p14:creationId xmlns:p14="http://schemas.microsoft.com/office/powerpoint/2010/main" val="47864083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3320589"/>
          </a:xfrm>
          <a:prstGeom prst="rect">
            <a:avLst/>
          </a:prstGeom>
          <a:noFill/>
        </p:spPr>
        <p:txBody>
          <a:bodyPr wrap="square" rtlCol="0">
            <a:spAutoFit/>
          </a:bodyPr>
          <a:lstStyle/>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ஐ</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யா</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ஆண்டவர் நீர்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உன்னதர்</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பரிசுத்த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ஆவியுடன்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தந்தை இறைவனின்</a:t>
            </a: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மாட்சியில்</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உள்ளவர்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19655567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16836"/>
            <a:ext cx="12192000" cy="5813579"/>
          </a:xfrm>
          <a:prstGeom prst="rect">
            <a:avLst/>
          </a:prstGeom>
          <a:noFill/>
        </p:spPr>
        <p:txBody>
          <a:bodyPr wrap="square" rtlCol="0">
            <a:spAutoFit/>
          </a:bodyPr>
          <a:lstStyle/>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மன்றாடு</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வோமாக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உம்மை நோக்கி மன்றாடும் உம் அடியார்களாகிய எங்களுடன் இருந்து உமது கனிவிரக்கத்தை என்றும் எங்கள் மீது பொழிந்தருளும்; இவ்வாறு எங்களைப் படைத்து, வழிநடத்துகிறவர் நீரே எனப் பெருமை கொள்ளும் எங்களுக்காக நீர் படைத்தவற்றைப் புதுப்பித்து, புதுப்பித்தவற்றைப் பாதுகாத்தருள்வீராக.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16791412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16836"/>
            <a:ext cx="12192000" cy="332058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 தூய ஆவியின் ஒன்றிப்பில் இறைவனாய்  என்றென்றும் வாழ்ந்து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ஆட்சி</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செய்கின்ற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எங்கள் ஆண்டவராகிய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இயேசு</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கிறிஸ்து வழியாக உம்மை மன்றாடுகிறோம்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p>
        </p:txBody>
      </p:sp>
    </p:spTree>
    <p:extLst>
      <p:ext uri="{BB962C8B-B14F-4D97-AF65-F5344CB8AC3E}">
        <p14:creationId xmlns:p14="http://schemas.microsoft.com/office/powerpoint/2010/main" val="16700627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22210"/>
            <a:ext cx="12192000" cy="5813579"/>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முதல் வாசகம்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endPar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புதிய உடன்படிக்கை ஒன்றைச் செய்துகொள்வேன், அவர்களுடைய பாவங்களை இனிமேல் நினைவுகூரமாட்டேன்.</a:t>
            </a:r>
          </a:p>
          <a:p>
            <a:pPr algn="just">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இறைவாக்கினர் எரேமியா நூலிலிருந்து வாசகம் 31: 31-34</a:t>
            </a:r>
          </a:p>
        </p:txBody>
      </p:sp>
    </p:spTree>
    <p:extLst>
      <p:ext uri="{BB962C8B-B14F-4D97-AF65-F5344CB8AC3E}">
        <p14:creationId xmlns:p14="http://schemas.microsoft.com/office/powerpoint/2010/main" val="285889850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 நாள்கள் வருகின்றன. அப்பொழுது நான் இஸ்ரயேல் வீட்டாரோடும் யூதாவின் வீட்டாரோடும் புதிய உடன்படிக்கை ஒன்றைச் செய்துகொள்வேன், என்கிறார் ஆண்டவர். அவர்களுடைய மூதாதையரை எகிப்து நாட்டினின்று விடுவிப்பதற்காக, அவர்களை நான் கைப்பிடித்து நடத்தி வந்தபொழுது அவர்களோடு செய்துகொண்ட உடன்படிக்கையைப் போன்று இது இராது. நான் அவர்களின் தலைவராய் இருந்தும்,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93269419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உடன்படிக்கையை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அவர்கள் மீறிவிட்டார்கள், என்கிறார் ஆண்டவர். அந்நாள்களுக்குப் பிறகு, இஸ்ரயேல் வீட்டாரோடு நான் செய்ய இருக்கும் உடன்படிக்கை இதுவே: என் சட்டத்தை அவர்கள் உள்ளத்தில் பதிப்பேன்; அதை அவர்களது இதயத்தில் எழுதிவைப்பேன். நான் அவர்களின் கடவுளாய் இருப்பேன்; அவர்கள் என் மக்களாய் இருப்பார்கள், என்கிறார் ஆண்டவர். இனிமேல் எவரும் ‘ஆண்டவரை அறிந்துகொள்ளும்’ எனத் தமக்கு</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93605858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4982582"/>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அடுத்திருப்பவருக்கோ சகோதரருக்கோ கற்றுத் தரமாட்டார். ஏனெனில் அவர்களுள் பெரியோர் முதல் சிறியோர் வரை அனைவரும் என்னை அறிந்துகொள்வர், என்கிறார் ஆண்டவர். அவர்களது தீச் செயலை நான் மன்னித்துவிடுவேன்; அவர்களுடைய பாவங்களை இனிமேல் நினைவுகூரமாட்டேன்.</a:t>
            </a:r>
          </a:p>
        </p:txBody>
      </p:sp>
    </p:spTree>
    <p:extLst>
      <p:ext uri="{BB962C8B-B14F-4D97-AF65-F5344CB8AC3E}">
        <p14:creationId xmlns:p14="http://schemas.microsoft.com/office/powerpoint/2010/main" val="12417018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0" y="1661374"/>
            <a:ext cx="9144000" cy="3120598"/>
          </a:xfrm>
          <a:prstGeom prst="rect">
            <a:avLst/>
          </a:prstGeom>
          <a:noFill/>
        </p:spPr>
        <p:txBody>
          <a:bodyPr wrap="square" rtlCol="0">
            <a:spAutoFit/>
          </a:bodyPr>
          <a:lstStyle/>
          <a:p>
            <a:pPr algn="ctr">
              <a:lnSpc>
                <a:spcPct val="3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அருள்வாக்கு.</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300000"/>
              </a:lnSpc>
            </a:pP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இறைவனுக்கு</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நன்றி</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dirty="0"/>
          </a:p>
        </p:txBody>
      </p:sp>
    </p:spTree>
    <p:extLst>
      <p:ext uri="{BB962C8B-B14F-4D97-AF65-F5344CB8AC3E}">
        <p14:creationId xmlns:p14="http://schemas.microsoft.com/office/powerpoint/2010/main" val="211138377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06090"/>
            <a:ext cx="12192000" cy="4982582"/>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பதிலுரைப் பாடல்</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endPar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திபா 51: 10-11. 12-13. 16-17 (பல்லவி: 10</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a:t>
            </a:r>
          </a:p>
          <a:p>
            <a:pPr algn="ctr">
              <a:lnSpc>
                <a:spcPct val="150000"/>
              </a:lnSpc>
            </a:pP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பல்லவி: கடவுளே! தூயதோர் உள்ளத்தை என்னுள்ளே படைத்தருளும்.</a:t>
            </a:r>
          </a:p>
        </p:txBody>
      </p:sp>
    </p:spTree>
    <p:extLst>
      <p:ext uri="{BB962C8B-B14F-4D97-AF65-F5344CB8AC3E}">
        <p14:creationId xmlns:p14="http://schemas.microsoft.com/office/powerpoint/2010/main" val="182375641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10 கடவுளே! தூயதோர் உள்ளத்தை என்னுள்ளே படைத்தருளும்; உறுதிதரும் ஆவியை, புதுப்பிக்கும் ஆவியை, என்னுள்ளே உருவாக்கியருளும்.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11 உமது முன்னிலையிலிருந்து என்னைத் தள்ளிவிடாதேயும்; உமது தூய ஆவியை என்னிடமிருந்து எடுத்துவிடாதேயும்.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பல்லவி: கடவுளே! தூயதோர் உள்ளத்தை என்னுள்ளே படைத்தருளும்.</a:t>
            </a:r>
          </a:p>
        </p:txBody>
      </p:sp>
    </p:spTree>
    <p:extLst>
      <p:ext uri="{BB962C8B-B14F-4D97-AF65-F5344CB8AC3E}">
        <p14:creationId xmlns:p14="http://schemas.microsoft.com/office/powerpoint/2010/main" val="212416154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12 உம் மீட்பின் மகிழ்ச்சியை மீண்டும் எனக்கு அளித்தருளும்; தன்னார்வ மனம் தந்து என்னைத் தாங்கியருளும்.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13 அப்பொழுது, குற்றம் செய்தோர்க்கு உம் வழிகளைக் கற்பிப்பேன்; பாவிகள் உம்மை நோக்கித் திரும்புவர்.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பல்லவி: கடவுளே! தூயதோர் உள்ளத்தை என்னுள்ளே படைத்தருளும்.</a:t>
            </a:r>
          </a:p>
        </p:txBody>
      </p:sp>
    </p:spTree>
    <p:extLst>
      <p:ext uri="{BB962C8B-B14F-4D97-AF65-F5344CB8AC3E}">
        <p14:creationId xmlns:p14="http://schemas.microsoft.com/office/powerpoint/2010/main" val="262860203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16 ஏனெனில், பலியினால் உம்மை மகிழ்விக்க முடியாது; நான் எரிபலி செலுத்தினாலும் நீர் அதில் நாட்டங்கொள்வதில்லை.</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17 கடவுளுக்கேற்ற பலி நொறுங்கிய நெஞ்சமே; கடவுளே! நொறுங்கிய, குற்றமுணர்ந்த உளத்தை நீர் அவமதிப்பதில்லை.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பல்லவி: கடவுளே! தூயதோர் உள்ளத்தை என்னுள்ளே படைத்தருளும்.</a:t>
            </a:r>
          </a:p>
        </p:txBody>
      </p:sp>
    </p:spTree>
    <p:extLst>
      <p:ext uri="{BB962C8B-B14F-4D97-AF65-F5344CB8AC3E}">
        <p14:creationId xmlns:p14="http://schemas.microsoft.com/office/powerpoint/2010/main" val="219045091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17745"/>
            <a:ext cx="12192000" cy="5259581"/>
          </a:xfrm>
          <a:prstGeom prst="rect">
            <a:avLst/>
          </a:prstGeom>
          <a:noFill/>
        </p:spPr>
        <p:txBody>
          <a:bodyPr wrap="square" rtlCol="0">
            <a:spAutoFit/>
          </a:bodyPr>
          <a:lstStyle/>
          <a:p>
            <a:pPr algn="ct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நற்செய்திக்கு முன் வாழ்த்தொலி</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மத் 16: 18</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அல்லேலூயா, அல்லேலூயா! உன் பெயர் பேதுரு; இந்தப் பாறையின் மேல் என் திருச்சபையைக் கட்டுவேன். பாதாளத்தின் வாயில்கள் அதன்மேல் வெற்றிகொள்ளா. அல்லேலூயா.</a:t>
            </a:r>
          </a:p>
        </p:txBody>
      </p:sp>
    </p:spTree>
    <p:extLst>
      <p:ext uri="{BB962C8B-B14F-4D97-AF65-F5344CB8AC3E}">
        <p14:creationId xmlns:p14="http://schemas.microsoft.com/office/powerpoint/2010/main" val="362406746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340197"/>
          </a:xfrm>
          <a:prstGeom prst="rect">
            <a:avLst/>
          </a:prstGeom>
        </p:spPr>
        <p:txBody>
          <a:bodyPr wrap="square">
            <a:spAutoFit/>
          </a:bodyPr>
          <a:lstStyle/>
          <a:p>
            <a:pPr>
              <a:lnSpc>
                <a:spcPct val="300000"/>
              </a:lnSpc>
            </a:pP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குரு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ஆண்டவர் உங்களோடு இருப்பாராக</a:t>
            </a:r>
            <a:endParaRPr lang="en-US"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endParaRPr>
          </a:p>
          <a:p>
            <a:pPr>
              <a:lnSpc>
                <a:spcPct val="300000"/>
              </a:lnSpc>
            </a:pPr>
            <a:r>
              <a:rPr lang="ta-IN" sz="2800" b="1" dirty="0" err="1">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எல்</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உம் ஆன்மாவோடும் இருப்பாராக</a:t>
            </a:r>
            <a:endParaRPr lang="en-IN"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endParaRPr>
          </a:p>
          <a:p>
            <a:pPr>
              <a:lnSpc>
                <a:spcPct val="300000"/>
              </a:lnSpc>
            </a:pP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குரு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28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28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800" b="1" dirty="0" err="1">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புனித</a:t>
            </a:r>
            <a:r>
              <a:rPr lang="en-US"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err="1">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மத்தேயு</a:t>
            </a:r>
            <a:r>
              <a:rPr lang="ta-IN"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US"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எழுதிய</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IN" sz="2800" b="1" dirty="0" err="1">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தூய</a:t>
            </a:r>
            <a:endParaRPr lang="en-US"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endParaRPr>
          </a:p>
          <a:p>
            <a:pPr>
              <a:lnSpc>
                <a:spcPct val="300000"/>
              </a:lnSpc>
            </a:pPr>
            <a:r>
              <a:rPr lang="en-US"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err="1">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நற்செய்தியிலிருந்து</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வாசகம்</a:t>
            </a:r>
            <a:endParaRPr lang="en-US"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endParaRPr>
          </a:p>
          <a:p>
            <a:pPr>
              <a:lnSpc>
                <a:spcPct val="300000"/>
              </a:lnSpc>
            </a:pPr>
            <a:r>
              <a:rPr lang="ta-IN" sz="2800" b="1" dirty="0" err="1">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எல்</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a:t>
            </a:r>
            <a:r>
              <a:rPr lang="en-US"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err="1">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ஆண்டவரே</a:t>
            </a:r>
            <a:r>
              <a:rPr lang="ta-IN"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மாட்சி </a:t>
            </a:r>
            <a:r>
              <a:rPr lang="ta-IN" sz="2800" b="1" dirty="0" err="1">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உமக்கே</a:t>
            </a:r>
            <a:r>
              <a:rPr lang="ta-IN"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a:t>
            </a:r>
            <a:endParaRPr lang="en-IN"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endParaRPr>
          </a:p>
        </p:txBody>
      </p:sp>
    </p:spTree>
    <p:extLst>
      <p:ext uri="{BB962C8B-B14F-4D97-AF65-F5344CB8AC3E}">
        <p14:creationId xmlns:p14="http://schemas.microsoft.com/office/powerpoint/2010/main" val="408165731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24117"/>
            <a:ext cx="12192000" cy="5813579"/>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நற்செய்தி வாசகம்</a:t>
            </a:r>
          </a:p>
          <a:p>
            <a:pPr algn="ctr">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 பெயர் பேதுரு; விண்ணரசின் திறவுகோல்களை நான் உன்னிடம் தருவேன்.</a:t>
            </a:r>
          </a:p>
          <a:p>
            <a:pPr algn="ctr">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மத்தேயு எழுதிய தூய</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நற்செய்தியிலிருந்து</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வாசகம் </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16: 13-23</a:t>
            </a:r>
          </a:p>
        </p:txBody>
      </p:sp>
    </p:spTree>
    <p:extLst>
      <p:ext uri="{BB962C8B-B14F-4D97-AF65-F5344CB8AC3E}">
        <p14:creationId xmlns:p14="http://schemas.microsoft.com/office/powerpoint/2010/main" val="339910117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அக்காலத்தில்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 பிலிப்புச் செசரியா பகுதிக்குச் சென்றார். அவர் தம் சீடரை நோக்கி, “மானிட மகன் யாரென்று மக்கள் சொல்கிறார்கள்?” என்று கேட்டார். அதற்கு அவர்கள், “சிலர் திருமுழுக்கு யோவான் எனவும் வேறு சிலர் எலியா எனவும் மற்றும் சிலர் எரேமியா அல்லது பிற இறைவாக்கினருள் ஒருவர் என்றும் சொல்கின்றனர்” என்றார்கள்.</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“ஆனால் நீங்கள், நான் யார் எனச் சொல்கிறீர்கள்?” </a:t>
            </a:r>
          </a:p>
        </p:txBody>
      </p:sp>
    </p:spTree>
    <p:extLst>
      <p:ext uri="{BB962C8B-B14F-4D97-AF65-F5344CB8AC3E}">
        <p14:creationId xmlns:p14="http://schemas.microsoft.com/office/powerpoint/2010/main" val="108497758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என்று அவர் கேட்டார். சீமோன் பேதுரு மறுமொழியாக, “நீர் மெசியா, வாழும் கடவுளின் மகன்” என்று உரைத்தார்.</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அதற்கு இயேசு, “யோனாவின் மகனான சீமோனே, நீ பேறுபெற்றவன். ஏனெனில் எந்த மனிதரும் இதை உனக்கு வெளிப்படுத்தவில்லை; மாறாக விண்ணகத்திலுள்ள என் தந்தையே வெளிப்படுத்தியுள்ளார். எனவே நான் உனக்குக் கூறுகிறேன்: உன் பெயர் பேதுரு; இந்தப் பாறையின் மேல் என் திருச்சபையைக் கட்டுவேன். பாதாளத்தின் வாயில்கள்</a:t>
            </a:r>
          </a:p>
        </p:txBody>
      </p:sp>
    </p:spTree>
    <p:extLst>
      <p:ext uri="{BB962C8B-B14F-4D97-AF65-F5344CB8AC3E}">
        <p14:creationId xmlns:p14="http://schemas.microsoft.com/office/powerpoint/2010/main" val="240701230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அதன்மேல் வெற்றிகொள்ளா. விண்ணரசின் திறவுகோல்களை நான் உன்னிடம் தருவேன். மண்ணுலகில் நீ தடைசெய்வது விண்ணுலகிலும் தடை செய்யப்படும். மண்ணுலகில் நீ அனுமதிப்பது விண்ணுலகிலும் அனுமதிக்கப்படும்” என்றார்.</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பின்னர், தாம் மெசியா என்பதை எவரிடமும் சொல்ல வேண்டாம் என்று இயேசு சீடரிடம் கண்டிப்பாய்க் கூறினார்.</a:t>
            </a:r>
          </a:p>
        </p:txBody>
      </p:sp>
    </p:spTree>
    <p:extLst>
      <p:ext uri="{BB962C8B-B14F-4D97-AF65-F5344CB8AC3E}">
        <p14:creationId xmlns:p14="http://schemas.microsoft.com/office/powerpoint/2010/main" val="265495179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 தாம் எருசலேமுக்குப் போய் மூப்பர்கள், தலைமைக் குருக்கள், மறைநூல் அறிஞர்கள் ஆகியோரால் பலவாறு துன்பப்படவும் கொலை செய்யப்படவும் மூன்றாம் நாள் உயிருடன் எழுப்பப்படவும் வேண்டும் என்பதைத் தம் சீடருக்கு அந்நேரம் முதல் எடுத்துரைக்கத் தொடங்கினார்.</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பேதுரு அவரைத் தனியே அழைத்துக் கடிந்து கொண்டு, “ஆண்டவரே, இது வேண்டாம். இப்படி உமக்கு நடக்கவே கூடாது” என்றார். ஆனால் இயேசு பேதுருவைத் திரும்பிப் </a:t>
            </a:r>
          </a:p>
        </p:txBody>
      </p:sp>
    </p:spTree>
    <p:extLst>
      <p:ext uri="{BB962C8B-B14F-4D97-AF65-F5344CB8AC3E}">
        <p14:creationId xmlns:p14="http://schemas.microsoft.com/office/powerpoint/2010/main" val="211344362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332058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பார்த்து, “என் கண்முன் நில்லாதே சாத்தானே, நீ எனக்குத் தடையாய் இருக்கிறாய்; ஏனெனில் நீ கடவுளுக்கு ஏற்றவை பற்றி எண்ணாமல் மனிதருக்கு ஏற்றவை பற்றியே எண்ணுகிறாய்” என்றார்.</a:t>
            </a:r>
          </a:p>
        </p:txBody>
      </p:sp>
    </p:spTree>
    <p:extLst>
      <p:ext uri="{BB962C8B-B14F-4D97-AF65-F5344CB8AC3E}">
        <p14:creationId xmlns:p14="http://schemas.microsoft.com/office/powerpoint/2010/main" val="295527506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0" y="1720840"/>
            <a:ext cx="9144000" cy="3416320"/>
          </a:xfrm>
          <a:prstGeom prst="rect">
            <a:avLst/>
          </a:prstGeom>
          <a:noFill/>
        </p:spPr>
        <p:txBody>
          <a:bodyPr wrap="square" rtlCol="0">
            <a:spAutoFit/>
          </a:bodyPr>
          <a:lstStyle/>
          <a:p>
            <a:pPr>
              <a:lnSpc>
                <a:spcPct val="150000"/>
              </a:lnSpc>
            </a:pP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ண</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ாக்கு</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dirty="0"/>
          </a:p>
        </p:txBody>
      </p:sp>
    </p:spTree>
    <p:extLst>
      <p:ext uri="{BB962C8B-B14F-4D97-AF65-F5344CB8AC3E}">
        <p14:creationId xmlns:p14="http://schemas.microsoft.com/office/powerpoint/2010/main" val="414113978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Jesus Desktop Wallpapers - Top Free Jesus Desktop Backgrounds -  WallpaperAccess">
            <a:extLst>
              <a:ext uri="{FF2B5EF4-FFF2-40B4-BE49-F238E27FC236}">
                <a16:creationId xmlns:a16="http://schemas.microsoft.com/office/drawing/2014/main" id="{B7AF5360-7331-4794-BE92-20CD4F7A80F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0956632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என்னையே முழுவதும் உம்மிடம் தருகின்றேன்</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மனம் அறிந்து நீ உன் கையில் ஏற்றிடுவாய் (2)</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 உண்மைக்காக வாழ்ந்திடும் நெஞ்சம் என்னில் உண்டு</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உயிர் கொடுக்கவும் துணிந்திடும் உந்தன் பாதை சென்று (2)</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நெஞ்சில் வாழ்பவன் நீ தானே</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இனி அச்சம் கொள்வதும் வீண்தானே (2)</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எந்தன் பணியில் ஆயிரம் தடைகள் வந்திடுமாயினும் இயேசுவே</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உனது வழியில் பயணம் தொடரும்</a:t>
            </a:r>
          </a:p>
        </p:txBody>
      </p:sp>
    </p:spTree>
    <p:extLst>
      <p:ext uri="{BB962C8B-B14F-4D97-AF65-F5344CB8AC3E}">
        <p14:creationId xmlns:p14="http://schemas.microsoft.com/office/powerpoint/2010/main" val="384948070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867588" cy="6644576"/>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என்னையே முழுவதும் உம்மிடம் தருகின்றேன்</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மனம் அறிந்து நீ உன் கையில் ஏற்றிடுவாய் (2)</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2. எந்தன் வாழ்வின் பொருளினை உந்தன் வாழ்வில் </a:t>
            </a:r>
            <a:r>
              <a:rPr lang="ta-IN" sz="28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கண்டேன்</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சுயநலத்தின் திரைகளைக் களைந்து என்னைத் தந்தேன் (2)</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ஒரு ஜீவன் என்னாலே உயிர் வாழ்ந்தால்</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அது தானே உம் முன்னால் பெரிதாகும் (2)</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மகிழ்வைத் தேடும் மானிடர் மகிழ்ந்திட</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தந்திடும் என்னை இயேசுவே - உனது கரத்தில் ஏற்க வேண்டி</a:t>
            </a:r>
          </a:p>
        </p:txBody>
      </p:sp>
    </p:spTree>
    <p:extLst>
      <p:ext uri="{BB962C8B-B14F-4D97-AF65-F5344CB8AC3E}">
        <p14:creationId xmlns:p14="http://schemas.microsoft.com/office/powerpoint/2010/main" val="249255462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2325"/>
          </a:xfrm>
          <a:prstGeom prst="rect">
            <a:avLst/>
          </a:prstGeom>
        </p:spPr>
        <p:txBody>
          <a:bodyPr wrap="square">
            <a:spAutoFit/>
          </a:bodyPr>
          <a:lstStyle/>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சகோதர, சகோதரிகளே, என்னுடையதும், உங்களுடையதுமான இப்பலி எல்லாம் வல்ல தந்தையாகிய இறைவனுக்கு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ஏற்றதாகும்படி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ஜெபியுங்கள்.</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மக்கள்</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தமது பெயரின் புகழ்ச்சிக்காகவும், மாட்சிக்காகவும், நமது நன்மைக்காகவும், புனித திரு அவை அனைத்தின் நலனுக்காகவும், உமது கையிலிருந்து இப்பலியை ஏற்றுக் கொள்வாராக!</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07150760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06712"/>
            <a:ext cx="12191999" cy="5813579"/>
          </a:xfrm>
          <a:prstGeom prst="rect">
            <a:avLst/>
          </a:prstGeom>
          <a:noFill/>
        </p:spPr>
        <p:txBody>
          <a:bodyPr wrap="square" rtlCol="0">
            <a:spAutoFit/>
          </a:bodyPr>
          <a:lstStyle/>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காணிக்கைமீது மன்றாட்டு</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இக்காணிக்கைகளைக் கனிவுடன் புனிதப்படுத்தியருள உம்மை வேண்டுகின்றோம்: இந்த ஆன்மீகப் பலியின் காணிக்கையை ஏற்று எங்களை உமக்கு நிலையான கொடையாக மாற்றுவீராக.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ஆண்டவராகிய கிறிஸ்து வழியாக உம்மை மன்றாடுகின்றோம்.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58795657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901522"/>
            <a:ext cx="12192000" cy="4990340"/>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உங்களோடு இருப்பாராக.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ஆன்மாவோடு</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 இருப்பாராக </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இதயங்களை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எழுப்புங்கள்.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ஆண்டவரிடம் எழுப்பியுள்ளோம். </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நம் இறைவனாகிய ஆண்டவருக்கு நன்றி கூறுவோம்.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அது தகுதியும் நீதியு</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 </a:t>
            </a:r>
            <a:endParaRPr lang="en-IN" sz="3600" dirty="0"/>
          </a:p>
        </p:txBody>
      </p:sp>
    </p:spTree>
    <p:extLst>
      <p:ext uri="{BB962C8B-B14F-4D97-AF65-F5344CB8AC3E}">
        <p14:creationId xmlns:p14="http://schemas.microsoft.com/office/powerpoint/2010/main" val="279234178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518474"/>
            <a:ext cx="12192000" cy="5467331"/>
          </a:xfrm>
          <a:prstGeom prst="rect">
            <a:avLst/>
          </a:prstGeom>
          <a:noFill/>
        </p:spPr>
        <p:txBody>
          <a:bodyPr wrap="square" rtlCol="0">
            <a:spAutoFit/>
          </a:bodyPr>
          <a:lstStyle/>
          <a:p>
            <a:pPr algn="just">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808614974"/>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593725" y="2665927"/>
            <a:ext cx="1107583" cy="1569660"/>
          </a:xfrm>
          <a:prstGeom prst="rect">
            <a:avLst/>
          </a:prstGeom>
          <a:noFill/>
        </p:spPr>
        <p:txBody>
          <a:bodyPr wrap="square" rtlCol="0">
            <a:spAutoFit/>
          </a:bodyPr>
          <a:lstStyle/>
          <a:p>
            <a:r>
              <a:rPr lang="en-US"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a:t>
            </a:r>
            <a:endParaRPr lang="en-IN"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491003877"/>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600635"/>
            <a:ext cx="12192000" cy="5467331"/>
          </a:xfrm>
          <a:prstGeom prst="rect">
            <a:avLst/>
          </a:prstGeom>
          <a:noFill/>
        </p:spPr>
        <p:txBody>
          <a:bodyPr wrap="square" rtlCol="0">
            <a:spAutoFit/>
          </a:bodyPr>
          <a:lstStyle/>
          <a:p>
            <a:pPr algn="just">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4278673487"/>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அனைத்தையும்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புதுப்பிக்கவும்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அவருடைய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நிறைவில்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நாங்கள் அனைவரும்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பங்குபெறவும்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திருவுளமானீர்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கடவுள் வடிவில் விளங்கிய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 தம்மையே வெறுமையாக்கி,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சிலுவையில் சிந்திய தமது இரத்தத்தால்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யாவும் அமைதி பெறச் செய்தார்.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எனவே அவர் அனைத்துக்கும் மேலாக உயர்த்தப்பட்டு,</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தமக்குக் கீழ்ப்படிவோர் அனைவருக்கும் நிலையான மீட்பின் காரணரானார்.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832342708"/>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631596"/>
            <a:ext cx="12192000" cy="415158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வானதூதர், முதன்மை வானதூதரோடும்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அரியணையில் அமர்வோர், தலைமை தாங்குவோரோடும்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வான்படைகளின் அணிகள் அனைத்தோடும் சேர்ந்து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உமது மாட்சியைப் புகழ்ந்து பாடி முடிவின்றிச் சொல்வதாவது: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509746385"/>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10893506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593725" y="2665927"/>
            <a:ext cx="1107583" cy="1569660"/>
          </a:xfrm>
          <a:prstGeom prst="rect">
            <a:avLst/>
          </a:prstGeom>
          <a:noFill/>
        </p:spPr>
        <p:txBody>
          <a:bodyPr wrap="square" rtlCol="0">
            <a:spAutoFit/>
          </a:bodyPr>
          <a:lstStyle/>
          <a:p>
            <a:r>
              <a:rPr lang="en-US"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2</a:t>
            </a:r>
            <a:endParaRPr lang="en-IN"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42766786"/>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தூயவரான தந்தையே,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என்றுமுள்ள எல்லாம் வல்ல இறைவா,</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எந்நாளும் எவ்விடத்திலும் நாங்கள் உமக்கு நன்றி செலுத்துவது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நீதியும் ஆகும்;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கடமையும் மீட்புக்கு உரிய செயலும் ஆகும்.</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நன்மை மிகுதியால்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ஆண்டவராகிய கிறிஸ்து வழியாக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 மனிதராகிய எங்களைப் படைத்தீர்; நாங்கள் நீதியின்படி தண்டனைக்கு உரியவராயினும்,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இரக்க மிகுதியினால் எங்களை மீட்டருளினீர்.</a:t>
            </a:r>
          </a:p>
        </p:txBody>
      </p:sp>
    </p:spTree>
    <p:extLst>
      <p:ext uri="{BB962C8B-B14F-4D97-AF65-F5344CB8AC3E}">
        <p14:creationId xmlns:p14="http://schemas.microsoft.com/office/powerpoint/2010/main" val="385432845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 வழியாகவே உமது மாண்பை வானதூதர் புகழ்கின்றனர்;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தலைமை தாங்குவோர் உம்மை வழிபடுகின்றனர்;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அதிகாரம் செலுத்துவோர் உம் திருமுன் நடுங்குகின்றனர்;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வானங்களும் அவற்றில் உள்ள ஆற்றல்களும் சேராபீன்களும்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ஒன்றுகூடி அக்களித்துக் கொண்டாடுகின்றனர்.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அவர்களோடு எங்கள் குரலையும் சேர்த்துக்கொள்ளுமாறு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உம்மைத் தாழ்மையுடன்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இறைஞ்சிப் புகழ்ந்து சொல்வதாவது: தூயவர்.</a:t>
            </a:r>
          </a:p>
        </p:txBody>
      </p:sp>
    </p:spTree>
    <p:extLst>
      <p:ext uri="{BB962C8B-B14F-4D97-AF65-F5344CB8AC3E}">
        <p14:creationId xmlns:p14="http://schemas.microsoft.com/office/powerpoint/2010/main" val="3885974795"/>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40894949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593725" y="2665927"/>
            <a:ext cx="1107583" cy="1569660"/>
          </a:xfrm>
          <a:prstGeom prst="rect">
            <a:avLst/>
          </a:prstGeom>
          <a:noFill/>
        </p:spPr>
        <p:txBody>
          <a:bodyPr wrap="square" rtlCol="0">
            <a:spAutoFit/>
          </a:bodyPr>
          <a:lstStyle/>
          <a:p>
            <a:r>
              <a:rPr lang="en-US"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3</a:t>
            </a:r>
            <a:endParaRPr lang="en-IN"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918341155"/>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உம்முடைய அன்புத் திருமகன் வழியாக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 மனித இனங்களைப் படைத்தது போல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மிகுந்த கனிவிரக்கத்தால் அவற்றைப் புதுப்பிக்கவும் திருவுளமானீர்;</a:t>
            </a:r>
          </a:p>
        </p:txBody>
      </p:sp>
    </p:spTree>
    <p:extLst>
      <p:ext uri="{BB962C8B-B14F-4D97-AF65-F5344CB8AC3E}">
        <p14:creationId xmlns:p14="http://schemas.microsoft.com/office/powerpoint/2010/main" val="1021207632"/>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522210"/>
            <a:ext cx="12192000" cy="5813579"/>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படைப்புகள் அனைத்தும் உமக்குப் பணிபுரிகின்றன;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மீட்பு அடைந்தோர் அனைவரும் உம்மை ஏற்றவாறு புகழ்கின்றனர்;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உம்முடைய புனிதர்களும் ஒரே இதயத்தோராய் உம்மைப் போற்றுகின்றனர்.</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எனவே வானதூதர் அனைவரோடும் சேர்ந்து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உம்மைக் கொண்டாடி,</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மகிழ்வுடன் எப்பொழுதும் அறிக்கையிட்டுச் சொல்வதாவது: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503437492"/>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464467521"/>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593725" y="2665927"/>
            <a:ext cx="1107583" cy="1569660"/>
          </a:xfrm>
          <a:prstGeom prst="rect">
            <a:avLst/>
          </a:prstGeom>
          <a:noFill/>
        </p:spPr>
        <p:txBody>
          <a:bodyPr wrap="square" rtlCol="0">
            <a:spAutoFit/>
          </a:bodyPr>
          <a:lstStyle/>
          <a:p>
            <a:r>
              <a:rPr lang="en-US"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4</a:t>
            </a:r>
            <a:endParaRPr lang="en-IN"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170970293"/>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எங்கள் புகழுரை உமக்குத் தேவை அன்று;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ஆயினும் நாங்கள் உமக்கு நன்றி செலுத்துவது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அருள்கொடையாலேயே.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உம்மைப்</a:t>
            </a:r>
          </a:p>
        </p:txBody>
      </p:sp>
    </p:spTree>
    <p:extLst>
      <p:ext uri="{BB962C8B-B14F-4D97-AF65-F5344CB8AC3E}">
        <p14:creationId xmlns:p14="http://schemas.microsoft.com/office/powerpoint/2010/main" val="691146973"/>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4982582"/>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புகழ்ந்துரைப்பது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மாட்சியை மிகுதிப்படுத்தாது எனினும்,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ஆண்டவராகிய கிறிஸ்து வழியாக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மீட்பு அடையப் பயன்படுகின்றது.</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வானதூதர் திரளோடு ஒன்றுசேர்ந்து,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நாங்களும் உம்மைப் புகழ்ந்தேத்தி,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மகிழ்ச்சியுடன் அறிக்கையிட்டுச் சொல்வதாவது: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333866557"/>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546319323"/>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593725" y="2665927"/>
            <a:ext cx="1107583" cy="1569660"/>
          </a:xfrm>
          <a:prstGeom prst="rect">
            <a:avLst/>
          </a:prstGeom>
          <a:noFill/>
        </p:spPr>
        <p:txBody>
          <a:bodyPr wrap="square" rtlCol="0">
            <a:spAutoFit/>
          </a:bodyPr>
          <a:lstStyle/>
          <a:p>
            <a:r>
              <a:rPr lang="en-US"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5</a:t>
            </a:r>
            <a:endParaRPr lang="en-IN"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988090654"/>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600635"/>
            <a:ext cx="12192000" cy="5467331"/>
          </a:xfrm>
          <a:prstGeom prst="rect">
            <a:avLst/>
          </a:prstGeom>
          <a:noFill/>
        </p:spPr>
        <p:txBody>
          <a:bodyPr wrap="square" rtlCol="0">
            <a:spAutoFit/>
          </a:bodyPr>
          <a:lstStyle/>
          <a:p>
            <a:pPr algn="just">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3589579733"/>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இறப்பினை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அன்போடு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கொண்டாடுகின்றோம்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உயிர்ப்பினை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உயிராற்றலுள்ள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நம்பிக்கையோடு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அறிக்கையிடுகின்றோம்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மாட்சியுடன்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அவர் மீண்டும் வருவார் என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உறுதியோடு எதிர்நோக்குகின்றோம்.</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புனிதர், வானதூதர் அனைவரோடும் சேர்ந்து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உம்மைப் புகழ்ந்தேத்தி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முடிவின்றிச் சொல்வதாவது: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725363189"/>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733910567"/>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593725" y="2665927"/>
            <a:ext cx="1107583" cy="1569660"/>
          </a:xfrm>
          <a:prstGeom prst="rect">
            <a:avLst/>
          </a:prstGeom>
          <a:noFill/>
        </p:spPr>
        <p:txBody>
          <a:bodyPr wrap="square" rtlCol="0">
            <a:spAutoFit/>
          </a:bodyPr>
          <a:lstStyle/>
          <a:p>
            <a:r>
              <a:rPr lang="en-US"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6</a:t>
            </a:r>
            <a:endParaRPr lang="en-IN"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432786463"/>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வார்த்தையான அவர் வழியாக அனைத்தையும் படைத்தீர்.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அவரையே மீட்பராகவும் ஈடேற்றுபவராகவும் எங்களுக்கு அனுப்பினீர்.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 தூய ஆவியால்</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155979176"/>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உடலெடுத்து,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கன்னி மரியாவிடமிருந்து பிறந்தார்.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 உமது திருவுளத்தை நிறைவேற்றி,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 மக்களை உமக்குப் பெற்றுத் தரத்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தம் கைகளை விரித்துப் பாடுபட்டார்.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இவ்வாறு அவர் சாவை வென்று உயிர்ப்பை வெளிப்படுத்தினார்.</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வானதூதரோடும் புனிதர் அனைவரோடும் சேர்ந்து,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உமது மாட்சியைப் புகழ்ந்துரைத்து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ஒரே குரலாய்ச் சொல்வதாவது: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069957340"/>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167810226"/>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280521" y="2644170"/>
            <a:ext cx="3630957" cy="1569660"/>
          </a:xfrm>
          <a:prstGeom prst="rect">
            <a:avLst/>
          </a:prstGeom>
          <a:noFill/>
        </p:spPr>
        <p:txBody>
          <a:bodyPr wrap="square" rtlCol="0">
            <a:spAutoFit/>
          </a:bodyPr>
          <a:lstStyle/>
          <a:p>
            <a:r>
              <a:rPr lang="en-US" sz="9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Saints</a:t>
            </a:r>
            <a:endParaRPr lang="en-IN" sz="9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85888298"/>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600635"/>
            <a:ext cx="12192000" cy="5467331"/>
          </a:xfrm>
          <a:prstGeom prst="rect">
            <a:avLst/>
          </a:prstGeom>
          <a:noFill/>
        </p:spPr>
        <p:txBody>
          <a:bodyPr wrap="square" rtlCol="0">
            <a:spAutoFit/>
          </a:bodyPr>
          <a:lstStyle/>
          <a:p>
            <a:pPr algn="just">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1067582938"/>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ஏ</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ெனில்</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க்கூட்டத்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ில்</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ுகழ்ப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றுகின்ற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ஏற்ப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றிவாக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சூட்ட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களுக்க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ணி</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டுகின்றீர்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டாகவ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உள்ள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றிப்பு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தோழ</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கவும்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கின்றீர்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300286422"/>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52334"/>
          </a:xfrm>
          <a:prstGeom prst="rect">
            <a:avLst/>
          </a:prstGeom>
          <a:noFill/>
        </p:spPr>
        <p:txBody>
          <a:bodyPr wrap="square" rtlCol="0">
            <a:spAutoFit/>
          </a:bodyPr>
          <a:lstStyle/>
          <a:p>
            <a:pPr algn="just">
              <a:lnSpc>
                <a:spcPct val="150000"/>
              </a:lnSpc>
            </a:pP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பெற்று,வாழ்க்கைப்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ிலே</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தோல்வ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அழிய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கிழ்வ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gn="just">
              <a:lnSpc>
                <a:spcPct val="15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தன்ம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னிதர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பண்</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முடிவின்றிச்</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சொல்வதாவது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endParaRPr lang="en-IN" sz="3600" dirty="0"/>
          </a:p>
        </p:txBody>
      </p:sp>
    </p:spTree>
    <p:extLst>
      <p:ext uri="{BB962C8B-B14F-4D97-AF65-F5344CB8AC3E}">
        <p14:creationId xmlns:p14="http://schemas.microsoft.com/office/powerpoint/2010/main" val="1975554385"/>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359310155"/>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280521" y="2644170"/>
            <a:ext cx="3630957" cy="1569660"/>
          </a:xfrm>
          <a:prstGeom prst="rect">
            <a:avLst/>
          </a:prstGeom>
          <a:noFill/>
        </p:spPr>
        <p:txBody>
          <a:bodyPr wrap="square" rtlCol="0">
            <a:spAutoFit/>
          </a:bodyPr>
          <a:lstStyle/>
          <a:p>
            <a:r>
              <a:rPr lang="en-US" sz="9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Saints</a:t>
            </a:r>
            <a:endParaRPr lang="en-IN" sz="9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987822432"/>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உம் புனிதர்களின் வியத்தகு சாட்சியத்தால் உமது திரு அவை என்றும் புதிய ஆற்றல் பெற்று வளமடைகின்றது; இவ்வாறு எங்கள் மீது நீர்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803753799"/>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கொண்டிருக்கும் பரிவன்பைத் தெள்ளத் தெளிவாகக் காட்டுகின்றீர். மேலும் எங்களது மீட்பின் மறைநிகழ்வை நாங்கள்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நிறைவேற்றுவதில்</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அப்புனிதர்களின் சிறப்புமிக்க எடுத்துக்காட்டால் தூண்டப்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பெற்று, அவர்களது தகுந்த பரிந்துரையால் என்றும் ஊக்கம் பெறவும் அருளுகின்றீர்.</a:t>
            </a:r>
          </a:p>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ஆண்டவரே, வானதூதர், புனிதர் அனைவரோடும் நாங்கள் சேர்ந்து, உமது பெருமையைப் பறைசாற்றி, அக்களிப்புடன் சொல்வதாவது: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631180105"/>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993000480"/>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280521" y="2644170"/>
            <a:ext cx="3630957" cy="1569660"/>
          </a:xfrm>
          <a:prstGeom prst="rect">
            <a:avLst/>
          </a:prstGeom>
          <a:noFill/>
        </p:spPr>
        <p:txBody>
          <a:bodyPr wrap="square" rtlCol="0">
            <a:spAutoFit/>
          </a:bodyPr>
          <a:lstStyle/>
          <a:p>
            <a:r>
              <a:rPr lang="en-US" sz="9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Saints</a:t>
            </a:r>
            <a:endParaRPr lang="en-IN" sz="9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065783180"/>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புனித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விழாவில் உமது திரு அவை மகிழ்ந்திருக்கச் செய்கின்றீர்; அவருடைய இறைப்பற்று மிக்க வாழ்க்கை நெறியின் எடுத்துக்காட்டால் அதற்கு</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534097659"/>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4982582"/>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வலுவூட்டுகின்றீர்; அவருடைய படிப்பினையால் பயிற்றுவிக்கின்றீர்; அவருடைய மன்றாட்டால் பாதுகாத்து வருகின்றீர்.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வானதூதர் அணிகளோடும் புனிதரின் பெருந்திரளோடும்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சேர்ந்து, உமக்குப் புகழ்ச்சிப் பண் இசைத்து, முடிவின்றிச் சொல்வதாவது: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3573896602"/>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560986149"/>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280521" y="2644170"/>
            <a:ext cx="3630957" cy="1569660"/>
          </a:xfrm>
          <a:prstGeom prst="rect">
            <a:avLst/>
          </a:prstGeom>
          <a:noFill/>
        </p:spPr>
        <p:txBody>
          <a:bodyPr wrap="square" rtlCol="0">
            <a:spAutoFit/>
          </a:bodyPr>
          <a:lstStyle/>
          <a:p>
            <a:r>
              <a:rPr lang="en-US" sz="9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Saints</a:t>
            </a:r>
            <a:endParaRPr lang="en-IN" sz="9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929241424"/>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விண்ணரசுக்காகக் கிறிஸ்துவுக்குத் தங்களையே அர்ப்பணித்த புனிதர்களில் உமது வியத்தகு பராமரிப்பைக் கொண்டாடுவதும் உம்மைப் போற்றிப்</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830223393"/>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புகழ்வதும் தகுமே; உமது இந்தப் பராமரிப்பினால் நீர் மனிதரைத் தொடக்கத்தில் இருந்த புனித நிலைக்கு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மீண்டும் அழைத்துச் செல்கின்றீர்.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புத்துலகில் கிடைக்க இருக்கும் அருள்கொடைகளை இவ்வுலகிலேயே பெற்று அனுபவிக்க அவர்களை வழிநடத்துகின்றீர்.</a:t>
            </a:r>
          </a:p>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புனிதர், வானதூதர் அனைவரோடும் சேர்ந்து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உம்மைப் புகழ்ந்தேத்தி முடிவின்றிச் சொல்வதாவது: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243062500"/>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769987304"/>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descr="Holy Eucharist - Our Lady of Lebanon Maronite Catholic Church - Lewisville,  TX">
            <a:extLst>
              <a:ext uri="{FF2B5EF4-FFF2-40B4-BE49-F238E27FC236}">
                <a16:creationId xmlns:a16="http://schemas.microsoft.com/office/drawing/2014/main" id="{DF4B8FAC-8958-C23A-D1E9-D92C5FD4C16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9172"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64228360"/>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2221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நீர் மெய்யாகவே தூயவர்,</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தூய்மை அனைத்துக்கும் ஊற்று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உம்முடைய ஆவியைப் பொழிந்து,</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இக்காணிக்கைகளைத் தூய்மைப்படுத்த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 வேண்டுகின்றோம்.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இவ்வாறு, எங்கள் ஆண்டவர் இயேசு கிறிஸ்துவின்</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உடலும்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இரத்தமுமாக எங்களுக்கு இவை மாறுவனவாக.</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516021057"/>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 பாடுபட உளம் கனிந்து தம்மைக் கையளித்தபோது</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அப்பத்தை எடுத்து, நன்றி செலுத்தி,</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அதைப் பிட்டு, தம் சீடர்களுக்கு அளித்துக் கூறியதாவது:</a:t>
            </a:r>
          </a:p>
          <a:p>
            <a:pPr algn="just">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அனைவரும் இதிலிருந்து பெற்று உண்ணுங்கள்;</a:t>
            </a: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இது உங்களுக்காகக் </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கையளிக்கப்படும் என் உடல்.</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163211183"/>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அவ்வண்ணமே, இரவு விருந்தை அருந்தியபின்,</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கிண்ணத்தையும் எடுத்து, மீண்டும் உமக்கு நன்றி கூறி,</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தம் சீடர்களுக்கு அளித்து அவர் கூறியதாவது:</a:t>
            </a: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அனைவரும் இதிலிருந்து பெற்றுப் பருகுங்கள்;</a:t>
            </a: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இது புதிய, நிலையான</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உடன்படிக்கைக்கு </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உரிய என் இரத்தத்தின் கிண்ணம்.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 பாவ மன்னிப்புக்கென்று</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உங்களுக்காகவும் பலருக்காகவும் சிந்தப்படும்.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 என் நினைவாகச் செய்யுங்கள்.</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215105776"/>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785612"/>
            <a:ext cx="12192000" cy="4524315"/>
          </a:xfrm>
          <a:prstGeom prst="rect">
            <a:avLst/>
          </a:prstGeom>
          <a:noFill/>
        </p:spPr>
        <p:txBody>
          <a:bodyPr wrap="square" rtlCol="0">
            <a:spAutoFit/>
          </a:bodyPr>
          <a:lstStyle/>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நம்பிக்கையின் மறைபொருள்</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நீர் வருமளவும் உமது இறப்பினை அறிக்கையிடுகின்றோம். உமது உயிர்ப்பினையும் எடுத்துரைக்கின்றோம்.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359289369"/>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4359335"/>
          </a:xfrm>
          <a:prstGeom prst="rect">
            <a:avLst/>
          </a:prstGeom>
          <a:noFill/>
        </p:spPr>
        <p:txBody>
          <a:bodyPr wrap="square" rtlCol="0">
            <a:spAutoFit/>
          </a:bodyPr>
          <a:lstStyle/>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ஆண்டவரே,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கிறிஸ்துவின் இறப்பினையும் உயிர்ப்பினையும் நினைவுகூர்ந்து,</a:t>
            </a:r>
          </a:p>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வாழ்வுதரும் அப்பத்தையும் மீட்பு அளிக்கும் கிண்ணத்தையும் உமக்கு ஒப்புக்கொடுக்கின்றோம்.</a:t>
            </a:r>
          </a:p>
        </p:txBody>
      </p:sp>
    </p:spTree>
    <p:extLst>
      <p:ext uri="{BB962C8B-B14F-4D97-AF65-F5344CB8AC3E}">
        <p14:creationId xmlns:p14="http://schemas.microsoft.com/office/powerpoint/2010/main" val="3933917926"/>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திருமுன் நின்று உமக்கு ஊழியம் புரியத் தகுந்தவர்கள் என எங்களை ஏற்றுக்கொண்டீர்;</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எனவே உமக்கு நன்றி செலுத்துகின்றோம்.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மேலும் கிறிஸ்துவின் உடலிலும் இரத்தத்திலும் பங்குகொள்ளும் எங்களைத்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 ஆவியார்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ஒன்று சேர்க்க வேண்டும் என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உம்மைத் தாழ்மையுடன் மன்றாடுகின்றோம்.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373824549"/>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415158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உலகெங்கும் பரவி இருக்கும்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திரு அவையை நினைவுகூர்ந்தருளும்.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திருத்தந்தை (பெயர்) . . . , எங்கள் ஆயர் (பெயர்)* ...</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எல்லாத் திருநிலையினர் ஆகிய அனைவரோடும்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திரு அவை அன்பில் நிறைவு பெறச் செய்தருளும்.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614238178"/>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415158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 (இன்று) இவ்வுலகிலிருந்து</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உம்மிடம் அழைத்துக்கொண்ட (பெயர்) ... என்னும்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அடியாரை நினைவுகூர்ந்தருளும்.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திருமகனோடு அவரது இறப்பில் இணைக்கப்பட்டிருந்த இவர்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உயிர்ப்பிலும் அவரைப் போல இருக்கச் செய்தருளும்.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389111776"/>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மேலும் உயிர்த்தெழும் எதிர்நோக்குடன் துயில்கொள்ளும்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சகோதரர் சகோதரிகளையும்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இறந்தோர் அனைவரையும் இரக்கத்துடன் நினைவுகூர்ந்து,</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திருமுக ஒளியினுள் ஏற்றருளும்.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அனைவர் மீதும் இரக்கமாயிரும்.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கடவுளின் கன்னித் தாயான புனித மரியா,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அவருடைய கணவரான புனித யோசேப்பு, புனிதத் திருத்தூதர்கள்,</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17600499"/>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4982582"/>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இவ்வுலகில் உமக்கு உகந்தவராய் இருந்தோர் ஆகிய</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புனிதர் அனைவருடனும்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நிலைவாழ்வில் பங்குகொள்ளும் தகுதி பெற்று,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திருமகன் இயேசு கிறிஸ்து வழியாக</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உம்மைப் புகழ்ந்தேத்தும் வரம் அருள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 மன்றாடுகின்றோம்.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447601576"/>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4359335"/>
          </a:xfrm>
          <a:prstGeom prst="rect">
            <a:avLst/>
          </a:prstGeom>
          <a:noFill/>
        </p:spPr>
        <p:txBody>
          <a:bodyPr wrap="square" rtlCol="0">
            <a:spAutoFit/>
          </a:bodyPr>
          <a:lstStyle/>
          <a:p>
            <a:pPr algn="just">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இவர் வழியாக, இவரோடு, இவரில், எல்லாம் வல்ல</a:t>
            </a:r>
          </a:p>
          <a:p>
            <a:pPr algn="just">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இறைவனாகிய தந்தையே, தூய ஆவியாரின் ஒன்றிப்பில்,</a:t>
            </a:r>
          </a:p>
          <a:p>
            <a:pPr algn="just">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எல்லாப் புகழும் மாட்சியும், என்றென்றும் உமக்கு உரியதே.</a:t>
            </a:r>
          </a:p>
          <a:p>
            <a:pPr algn="r">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071049539"/>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378040"/>
            <a:ext cx="12192000" cy="3251339"/>
          </a:xfrm>
          <a:prstGeom prst="rect">
            <a:avLst/>
          </a:prstGeom>
          <a:noFill/>
        </p:spPr>
        <p:txBody>
          <a:bodyPr wrap="square" rtlCol="0">
            <a:spAutoFit/>
          </a:bodyPr>
          <a:lstStyle/>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மீட்பரின் கட்டளையால் கற்பிக்கப்பட்டு,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இறைப்படிப்பினையால் பயிற்சி பெற்ற நாம் துணிந்து சொல்வோம்: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069864820"/>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15155"/>
            <a:ext cx="12192000" cy="5467331"/>
          </a:xfrm>
          <a:prstGeom prst="rect">
            <a:avLst/>
          </a:prstGeom>
          <a:noFill/>
        </p:spPr>
        <p:txBody>
          <a:bodyPr wrap="square" rtlCol="0">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விண்ணுலகில் இருக்கிற எங்கள் தந்தையே,</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பெயர் தூயது எனப் போற்றப்பெறுக!</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ஆட்சி வருக!</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திருவுளம்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விண்ணுலகில் நிறைவேறுவது போல</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மண்ணுலகிலும் நிறைவேறுக!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28019348"/>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1280" y="381644"/>
            <a:ext cx="10586720" cy="5909310"/>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அன்றாட உணவை</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இன்று எங்களுக்குத் தாரும்.</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 எதிராகக் குற்றம் செய்வோரை</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மன்னிப்பது போல</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குற்றங்களை மன்னியும்.</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சோதனைக்கு உட்படுத்தாதேயும்.</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ருந்து எங்களை விடுவித்தருளும். </a:t>
            </a:r>
            <a:endParaRPr lang="en-IN" sz="3600" dirty="0"/>
          </a:p>
        </p:txBody>
      </p:sp>
    </p:spTree>
    <p:extLst>
      <p:ext uri="{BB962C8B-B14F-4D97-AF65-F5344CB8AC3E}">
        <p14:creationId xmlns:p14="http://schemas.microsoft.com/office/powerpoint/2010/main" val="1386521376"/>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682580"/>
            <a:ext cx="12192000" cy="4982582"/>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அனைத்திலிருந்தும்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விடுவித்து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வாழ்நாளில்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அமைதியைக்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கனிவுடன்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மன்றாடுகின்றோம்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இரக்கத்தின்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உதவியால்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பாவத்திலிருந்து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எப்போதும்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விடுதலை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யாதொரு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கலக்கமுமின்றி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நலமாயிருப்போமாக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எதிர்நோக்கியிருக்கும்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பேரின்பத்துக்காகவும்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753327106"/>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983231"/>
            <a:ext cx="12192000" cy="4151586"/>
          </a:xfrm>
          <a:prstGeom prst="rect">
            <a:avLst/>
          </a:prstGeom>
          <a:noFill/>
        </p:spPr>
        <p:txBody>
          <a:bodyPr wrap="square" rtlCol="0">
            <a:spAutoFit/>
          </a:bodyPr>
          <a:lstStyle/>
          <a:p>
            <a:pPr algn="just">
              <a:lnSpc>
                <a:spcPct val="15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மீட்பராகிய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வருகைக்காகவும்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காத்திருக்கின்றோம்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ஆட்சியும்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வல்லமையும்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என்றென்றும்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932236641"/>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06712"/>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இயேசு கிறிஸ்துவே, "அமைதியை உங்களுக்கு விட்டுச் செல்கின்றேன். என் அமைதியையே உங்களுக்கு அளிக்கிறேன்" என்று உம் திருத்தூதர்களுக்கு மொழிந்தீரே; எங்கள் பாவங்களைப் பாராமல் உமது திருஅவையின் நம்பிக்கையைக்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கண்ணோக்கி, உம் திருவுளத்துக்கு ஏற்ப அதற்கு அமைதியையும் ஒற்றுமையையும் அளித்தருள்வீராக. என்றென்றும் வாழ்ந்து ஆட்சி செய்கின்றவர் நீரே.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3469878"/>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210615"/>
            <a:ext cx="12192000" cy="3693319"/>
          </a:xfrm>
          <a:prstGeom prst="rect">
            <a:avLst/>
          </a:prstGeom>
          <a:noFill/>
        </p:spPr>
        <p:txBody>
          <a:bodyPr wrap="square" rtlCol="0">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ஆண்டவருடைய அமைதி உங்களோடு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என்றும் இருப்பதாக</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ஆன்மாவோடும் இருப்பதாக</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endParaRPr lang="en-IN" dirty="0">
              <a:solidFill>
                <a:srgbClr val="FF0000"/>
              </a:solidFill>
            </a:endParaRPr>
          </a:p>
        </p:txBody>
      </p:sp>
    </p:spTree>
    <p:extLst>
      <p:ext uri="{BB962C8B-B14F-4D97-AF65-F5344CB8AC3E}">
        <p14:creationId xmlns:p14="http://schemas.microsoft.com/office/powerpoint/2010/main" val="1136118096"/>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68393"/>
            <a:ext cx="12192000" cy="6575326"/>
          </a:xfrm>
          <a:prstGeom prst="rect">
            <a:avLst/>
          </a:prstGeom>
        </p:spPr>
        <p:txBody>
          <a:bodyPr wrap="square">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பாவங்களைப் போக்கும்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இறைவனின் செம்மறியே</a:t>
            </a:r>
          </a:p>
          <a:p>
            <a:pPr>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மேல் இரக்கமாயிரும்</a:t>
            </a: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பாவங்களைப் போக்கும்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இறைவனின் செம்மறியே</a:t>
            </a:r>
          </a:p>
          <a:p>
            <a:pPr>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மேல் இரக்கமாயிரும்</a:t>
            </a: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பாவங்களைப் போக்கும்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இறைவனின் செம்மறியே</a:t>
            </a:r>
          </a:p>
          <a:p>
            <a:pPr>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 அமைதியை அளித்தருளும்</a:t>
            </a:r>
          </a:p>
        </p:txBody>
      </p:sp>
    </p:spTree>
    <p:extLst>
      <p:ext uri="{BB962C8B-B14F-4D97-AF65-F5344CB8AC3E}">
        <p14:creationId xmlns:p14="http://schemas.microsoft.com/office/powerpoint/2010/main" val="2877781752"/>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68393"/>
            <a:ext cx="12192000" cy="6575326"/>
          </a:xfrm>
          <a:prstGeom prst="rect">
            <a:avLst/>
          </a:prstGeom>
        </p:spPr>
        <p:txBody>
          <a:bodyPr wrap="square">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பாவம் போக்கும் இறைவனின் செம்மறியே! </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எம் மேல் இரக்கம் வையும்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பாவம் போக்கும் இறைவனின்  </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செம்மறியே!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எம் மேல் இரக்கம் வையும்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பாவம் போக்கும் இறைவனின்  செம்மறியே!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எமக்கு அமைதி அருளும்.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159494075"/>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575326"/>
          </a:xfrm>
          <a:prstGeom prst="rect">
            <a:avLst/>
          </a:prstGeom>
          <a:noFill/>
        </p:spPr>
        <p:txBody>
          <a:bodyPr wrap="square" rtlCol="0">
            <a:spAutoFit/>
          </a:bodyPr>
          <a:lstStyle/>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 இறைவனின் செம்மறி, இதோ, உலகின் பாவங்களைப் போக்குபவர். செம்மறியின் விருந்துக்கு அழைக்கப் பெற்றோர்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பேறுபெற்றோர்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நீர் என் இல்லத்தில் எழுந்தருள நான் தகுதியற்றவன், ஆனால் ஒரு வார்த்தை மட்டும் சொல்லியருளும், எனது ஆன்மா நலம் அடையும்.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126781413"/>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22210"/>
            <a:ext cx="12192000" cy="4982582"/>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ஆசை நன்மை செபம்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இயேசுவே! நீர் உண்மையாகவே</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நற்கருணையில் இருக்கிறீரென்று நான்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நம்புகிறேன்.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எல்லாவற்றுக்கும் மேலாக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 நான் நேசிக்கிறேன்.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ஆன்மாவில்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உம்மைக் கொண்டிருக்க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 மிகவும்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ஆசிக்கிறேன். </a:t>
            </a:r>
          </a:p>
        </p:txBody>
      </p:sp>
    </p:spTree>
    <p:extLst>
      <p:ext uri="{BB962C8B-B14F-4D97-AF65-F5344CB8AC3E}">
        <p14:creationId xmlns:p14="http://schemas.microsoft.com/office/powerpoint/2010/main" val="1183525466"/>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2221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இப்பொழுது நான்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அருளடையாளத்தின் வழியாக உம்மை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உட்கொள்ள முடியாமலிருப்பதால், என்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ஞான விதமாய் என் இருதயத்தில்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எழுந்தருளி வாரும்... ஆண்டவரே! நீர்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என்னுள்ளத்தில் வந்திருக்கிறீர் என்று நான்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நம்புகிறேன். என்னை முழுவதும் உம்முடன்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ஒன்றிக்கிறேன். என்னை உம்மை விட்டு</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ஒருபோதும் பிரிய விடாதேயும் இயேசுவே!</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p>
        </p:txBody>
      </p:sp>
    </p:spTree>
    <p:extLst>
      <p:ext uri="{BB962C8B-B14F-4D97-AF65-F5344CB8AC3E}">
        <p14:creationId xmlns:p14="http://schemas.microsoft.com/office/powerpoint/2010/main" val="4067723108"/>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938770"/>
            <a:ext cx="12192000" cy="4013086"/>
          </a:xfrm>
          <a:prstGeom prst="rect">
            <a:avLst/>
          </a:prstGeom>
          <a:noFill/>
        </p:spPr>
        <p:txBody>
          <a:bodyPr wrap="square" rtlCol="0">
            <a:spAutoFit/>
          </a:bodyPr>
          <a:lstStyle/>
          <a:p>
            <a:pPr algn="just">
              <a:lnSpc>
                <a:spcPct val="2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நமதாண்டவராகிய இயேசுவின் உடலும்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இரத்தமும் என் ஆன்மாவை நித்திய வாழ்வுக்கு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காப்பாற்றுவதாக. ஆமென்.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2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(மூன்று முறை</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சொல்லவேண்டும்)</a:t>
            </a:r>
          </a:p>
        </p:txBody>
      </p:sp>
    </p:spTree>
    <p:extLst>
      <p:ext uri="{BB962C8B-B14F-4D97-AF65-F5344CB8AC3E}">
        <p14:creationId xmlns:p14="http://schemas.microsoft.com/office/powerpoint/2010/main" val="3323273380"/>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 y="0"/>
            <a:ext cx="12191999" cy="6644576"/>
          </a:xfrm>
          <a:prstGeom prst="rect">
            <a:avLst/>
          </a:prstGeom>
          <a:noFill/>
        </p:spPr>
        <p:txBody>
          <a:bodyPr wrap="square" rtlCol="0">
            <a:spAutoFit/>
          </a:bodyPr>
          <a:lstStyle/>
          <a:p>
            <a:pPr algn="ct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திருவிருந்துப் பல்லவி</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சா.ஞா. 16:20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எல்லா இனிமையும் பல்சுவையும் கொண்ட உணவை வானத்திலிருந்து எங்களுக்கு அளித்தீர்.</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அல்லது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யோவான் 6:35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வாழ்வு தரும் உணவு நானே, என்கிறார் ஆண்டவர். என்னிடம் வருபவருக்குப் பசியே இராது; என்னிடம் நம்பிக்கை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கொண்டிருப்பவருக்கு என்றுமே தாகம் இராது.</a:t>
            </a:r>
          </a:p>
        </p:txBody>
      </p:sp>
    </p:spTree>
    <p:extLst>
      <p:ext uri="{BB962C8B-B14F-4D97-AF65-F5344CB8AC3E}">
        <p14:creationId xmlns:p14="http://schemas.microsoft.com/office/powerpoint/2010/main" val="2262461441"/>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71500"/>
            <a:ext cx="12192000" cy="4151586"/>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தேடல் நீ என் தெய்வமே</a:t>
            </a: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நீயின்றி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 வாழ்வு நிதம்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மாறுதே</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 மனம்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தேடுதே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வழிகாட்டுமே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(2)</a:t>
            </a: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வருவாய் இங்கே</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இதயம் அருகில்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அமர்வாய்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இன்றே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(2)</a:t>
            </a:r>
          </a:p>
        </p:txBody>
      </p:sp>
    </p:spTree>
    <p:extLst>
      <p:ext uri="{BB962C8B-B14F-4D97-AF65-F5344CB8AC3E}">
        <p14:creationId xmlns:p14="http://schemas.microsoft.com/office/powerpoint/2010/main" val="2812385283"/>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581357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 ஒரு கோடி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விண்மீன்கள்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தினம்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தோன்றினும்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நீயின்றி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 வாழ்வு இருள்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சூழ்ந்திடும்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பிறர் அன்பை என் பணியில் நான்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ஏற்கையில்</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 அன்பு உயிர் தந்து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வாழ்வாகிடும்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இறைவார்த்தையில்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நிறைவாகுவேன்</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மறைவாழ்விலே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நிலையாகுவேன்</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வழிதேடும்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காக்க நீ வேண்டுமே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7345635"/>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71500"/>
            <a:ext cx="12192000" cy="5813579"/>
          </a:xfrm>
          <a:prstGeom prst="rect">
            <a:avLst/>
          </a:prstGeom>
          <a:noFill/>
        </p:spPr>
        <p:txBody>
          <a:bodyPr wrap="square" rtlCol="0">
            <a:spAutoFit/>
          </a:bodyPr>
          <a:lstStyle/>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வருவாய் இங்கே</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இதயம் அருகில்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அமர்வாய்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இன்றே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(2)</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தேடல் நீ என் தெய்வமே</a:t>
            </a: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நீயின்றி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 வாழ்வு நிதம்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மாறுதே</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 மனம்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தேடுதே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வழிகாட்டுமே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(2)</a:t>
            </a: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வருவாய் இங்கே</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இதயம் அருகில்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அமர்வாய்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இன்றே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(2)</a:t>
            </a:r>
          </a:p>
        </p:txBody>
      </p:sp>
    </p:spTree>
    <p:extLst>
      <p:ext uri="{BB962C8B-B14F-4D97-AF65-F5344CB8AC3E}">
        <p14:creationId xmlns:p14="http://schemas.microsoft.com/office/powerpoint/2010/main" val="1862902979"/>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285750"/>
            <a:ext cx="12192000" cy="581357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2. உன்னோடு நான் காணும்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உறவானது</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உள்ளத்தை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உருமாற்றி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உனதாக்கிடும்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பலியான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நானும் தினம்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ஏற்கையில்</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எளியேனில்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உன் வாழ்வு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ஒளியாகிடும்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மீட்டலால்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எனில் மாற்றங்கள்</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தேடலால்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எனில் ஆற்றல்கள்</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காக்க நீ வேண்டுமே -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27007872"/>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71500"/>
            <a:ext cx="12192000" cy="5813579"/>
          </a:xfrm>
          <a:prstGeom prst="rect">
            <a:avLst/>
          </a:prstGeom>
          <a:noFill/>
        </p:spPr>
        <p:txBody>
          <a:bodyPr wrap="square" rtlCol="0">
            <a:spAutoFit/>
          </a:bodyPr>
          <a:lstStyle/>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வருவாய் இங்கே</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இதயம் அருகில்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அமர்வாய்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இன்றே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(2)</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தேடல் நீ என் தெய்வமே</a:t>
            </a: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நீயின்றி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 வாழ்வு நிதம்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மாறுதே</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 மனம்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தேடுதே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வழிகாட்டுமே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(2)</a:t>
            </a: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வருவாய் இங்கே</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இதயம் அருகில்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அமர்வாய்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இன்றே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(2)</a:t>
            </a:r>
          </a:p>
        </p:txBody>
      </p:sp>
    </p:spTree>
    <p:extLst>
      <p:ext uri="{BB962C8B-B14F-4D97-AF65-F5344CB8AC3E}">
        <p14:creationId xmlns:p14="http://schemas.microsoft.com/office/powerpoint/2010/main" val="3511299759"/>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ஆன்மாவே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புனிதமாக்கும்.</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திருவுடலே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மீட்டருளும்.</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 திரு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இரத்தமே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எனக்கு எழுச்சியூட்டும்.</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 விலாவின்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தண்ணீரே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கழுவிடுமே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lvl="4">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 பாடுகளே,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தேற்றிடுமே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ஓ</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நல்ல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எனக்கு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செவிசாயும்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திருக்காயங்களுள்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மறைத்தருளும்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உம்மிடமிருந்து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பிரிய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விடாதேயும்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010845668"/>
      </p:ext>
    </p:extLst>
  </p:cSld>
  <p:clrMapOvr>
    <a:masterClrMapping/>
  </p:clrMapOvr>
  <mc:AlternateContent xmlns:mc="http://schemas.openxmlformats.org/markup-compatibility/2006" xmlns:p14="http://schemas.microsoft.com/office/powerpoint/2010/main">
    <mc:Choice Requires="p14">
      <p:transition p14:dur="400">
        <p14:flythrough/>
      </p:transition>
    </mc:Choice>
    <mc:Fallback xmlns="">
      <p:transition>
        <p:fade/>
      </p:transition>
    </mc:Fallback>
  </mc:AlternateContent>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519954"/>
            <a:ext cx="12192000" cy="5467331"/>
          </a:xfrm>
          <a:prstGeom prst="rect">
            <a:avLst/>
          </a:prstGeom>
        </p:spPr>
        <p:txBody>
          <a:bodyPr wrap="square">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 பகைவரிடமிருந்து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என்னைக் காத்தருளும்.</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எனது இறப்பின் வேளையில்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அழைத்தருளும்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வர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எனக்கு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கட்டளையிட்டருளும்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புனிதர்களோடு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எக்காலமும்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உம்மைப்</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புகழ செய்யும்!</a:t>
            </a:r>
          </a:p>
          <a:p>
            <a:pPr>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585336931"/>
      </p:ext>
    </p:extLst>
  </p:cSld>
  <p:clrMapOvr>
    <a:masterClrMapping/>
  </p:clrMapOvr>
  <mc:AlternateContent xmlns:mc="http://schemas.openxmlformats.org/markup-compatibility/2006" xmlns:p14="http://schemas.microsoft.com/office/powerpoint/2010/main">
    <mc:Choice Requires="p14">
      <p:transition p14:dur="400">
        <p14:flythrough/>
      </p:transition>
    </mc:Choice>
    <mc:Fallback xmlns="">
      <p:transition>
        <p:fade/>
      </p:transition>
    </mc:Fallback>
  </mc:AlternateContent>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12192000" cy="6644576"/>
          </a:xfrm>
          <a:prstGeom prst="rect">
            <a:avLst/>
          </a:prstGeom>
        </p:spPr>
        <p:txBody>
          <a:bodyPr wrap="square">
            <a:spAutoFit/>
          </a:bodyPr>
          <a:lstStyle/>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ஆத்மமே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அர்ச்சியும்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தேகமே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இரட்சியும்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இரத்தமே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பூர்ப்பியும்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திருவிலாத்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தீர்த்தமே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தூய்ப்பியும்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lvl="3">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பாடுகள்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தேற்றிட</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lvl="3">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அருள்நிறை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கேட்டிடும்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lvl="3">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காயங்களுள்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வைத்திடும்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lvl="3">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பிரிந்திடா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வண்ணமாய்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என்றும்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கட்டிடும்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030599513"/>
      </p:ext>
    </p:extLst>
  </p:cSld>
  <p:clrMapOvr>
    <a:masterClrMapping/>
  </p:clrMapOvr>
  <mc:AlternateContent xmlns:mc="http://schemas.openxmlformats.org/markup-compatibility/2006" xmlns:p14="http://schemas.microsoft.com/office/powerpoint/2010/main">
    <mc:Choice Requires="p14">
      <p:transition p14:dur="400">
        <p14:flythrough/>
      </p:transition>
    </mc:Choice>
    <mc:Fallback xmlns="">
      <p:transition>
        <p:fade/>
      </p:transition>
    </mc:Fallback>
  </mc:AlternateContent>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12192000" cy="5467331"/>
          </a:xfrm>
          <a:prstGeom prst="rect">
            <a:avLst/>
          </a:prstGeom>
        </p:spPr>
        <p:txBody>
          <a:bodyPr wrap="square">
            <a:spAutoFit/>
          </a:bodyPr>
          <a:lstStyle/>
          <a:p>
            <a:pPr>
              <a:lnSpc>
                <a:spcPct val="20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2.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சத்ருவிடம்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காத்திடும்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மரண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வேளையினில்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கூப்பிடும்</a:t>
            </a:r>
          </a:p>
          <a:p>
            <a:pPr>
              <a:lnSpc>
                <a:spcPct val="20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பரகதியில்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நிதம்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வாழ்த்தவே</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வருகவென்றன்போடு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ஏவிடும்</a:t>
            </a:r>
            <a:endPar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401019057"/>
      </p:ext>
    </p:extLst>
  </p:cSld>
  <p:clrMapOvr>
    <a:masterClrMapping/>
  </p:clrMapOvr>
  <mc:AlternateContent xmlns:mc="http://schemas.openxmlformats.org/markup-compatibility/2006" xmlns:p14="http://schemas.microsoft.com/office/powerpoint/2010/main">
    <mc:Choice Requires="p14">
      <p:transition p14:dur="400">
        <p14:flythrough/>
      </p:transition>
    </mc:Choice>
    <mc:Fallback xmlns="">
      <p:transition>
        <p:fade/>
      </p:transition>
    </mc:Fallback>
  </mc:AlternateContent>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 y="0"/>
            <a:ext cx="12191999" cy="6644576"/>
          </a:xfrm>
          <a:prstGeom prst="rect">
            <a:avLst/>
          </a:prstGeom>
          <a:noFill/>
        </p:spPr>
        <p:txBody>
          <a:bodyPr wrap="square" rtlCol="0">
            <a:spAutoFit/>
          </a:bodyPr>
          <a:lstStyle/>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திருவிருந்துக்குப்பின் மன்றாட்டு</a:t>
            </a:r>
          </a:p>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விண்ணகக் கொடையால் புதுப்பிக்கப்பெற்ற நாங்கள் உமது முடிவில்லா உதவியையும் உடனிருப்பையும் பெற்றுக்கொள்ளச் செய்தருளும்; எங்களை என்றும் கனிவுடன் காக்கத் தவறாத நீர் நிலையான மீட்புக்கு எங்களைத் தகுதியுள்ளவர்கள் ஆக்குவீராக.</a:t>
            </a:r>
            <a:r>
              <a:rPr lang="en-IN" sz="3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ஆண்டவராகிய கிறிஸ்து வழியாக உம்மை மன்றாடுகின்றோம்.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p:txBody>
      </p:sp>
    </p:spTree>
    <p:extLst>
      <p:ext uri="{BB962C8B-B14F-4D97-AF65-F5344CB8AC3E}">
        <p14:creationId xmlns:p14="http://schemas.microsoft.com/office/powerpoint/2010/main" val="3571626354"/>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 y="0"/>
            <a:ext cx="12191999" cy="6644576"/>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நிறைவுச் சடங்கு</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உங்களோடு இருப்பாராக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ஆன்மாவோடும் இருப்பாராக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இறைவன் தந்தை,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மகன், தூய</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ஆவியார் உங்களுக்கு ஆசி வழங்குவாராக</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சென்று வாருங்கள், திருப்பலி நிறைவேறிற்று.</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இறைவனுக்கு நன்றி!</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889290452"/>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6" name="Picture 4" descr="Why Was Jesus Christ Called the Son of God?">
            <a:extLst>
              <a:ext uri="{FF2B5EF4-FFF2-40B4-BE49-F238E27FC236}">
                <a16:creationId xmlns:a16="http://schemas.microsoft.com/office/drawing/2014/main" id="{F1141CFC-AA0C-3890-7A05-DFFA8AFF7E0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88" y="0"/>
            <a:ext cx="12188825"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67272731"/>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439134"/>
            <a:ext cx="12192000" cy="581357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தாயின் மடிதான் உலகம் அவள் தாளைப் பணிந்திடுவோம்-2</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அவள் சேயின் மடிதான் மோட்சம்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 சேசுவைத் தொழுதிடுவோம் - 2</a:t>
            </a:r>
          </a:p>
          <a:p>
            <a:pPr>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பிள்ளை என்றும் வாழ நல்லது எல்லாம் தருவாள் - 2</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அவள் உள்ளம் என்றும் மகிழ</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உண்மை வழியில் நாம் நடப்போம்</a:t>
            </a:r>
          </a:p>
        </p:txBody>
      </p:sp>
    </p:spTree>
    <p:extLst>
      <p:ext uri="{BB962C8B-B14F-4D97-AF65-F5344CB8AC3E}">
        <p14:creationId xmlns:p14="http://schemas.microsoft.com/office/powerpoint/2010/main" val="3593984427"/>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439134"/>
            <a:ext cx="12192000" cy="581357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தாயின் மடிதான் உலகம் அவள் தாளைப் பணிந்திடுவோம்-2</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அவள் சேயின் மடிதான் மோட்சம்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 சேசுவைத் தொழுதிடுவோம் - 2</a:t>
            </a:r>
          </a:p>
          <a:p>
            <a:pPr>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அன்னை மரியாள் உள்ளம் ஆழம் காணாக் கடலாம் - 2</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அன்பு கருணை உருவாய்</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ஆண்டவன் தந்த அரும்பொருளாம்</a:t>
            </a:r>
          </a:p>
        </p:txBody>
      </p:sp>
    </p:spTree>
    <p:extLst>
      <p:ext uri="{BB962C8B-B14F-4D97-AF65-F5344CB8AC3E}">
        <p14:creationId xmlns:p14="http://schemas.microsoft.com/office/powerpoint/2010/main" val="2410023604"/>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0"/>
            <a:ext cx="12192000" cy="6644576"/>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குழந்தை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நோக்கி செபம்</a:t>
            </a:r>
          </a:p>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அற்புத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குழந்தை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அமைதியற்ற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உள்ளங்களின்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கருணைக்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கண்களைத்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திருப்பியருளுமாறு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தாழ்ந்து, பணிந்து, வணங்கி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வேண்டுகிறோம்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இரக்கமே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உருவான உம் இனிய இதயம்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கனிவோடு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செபத்தை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ஏற்று உருக்கமாக நாங்கள் வேண்டும் இந்த . . . (உறுதியோடு கேட்கவும்)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வரத்தை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அளித்தருளுமாறு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பணிவாக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கேட்கிறோம்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3320179407"/>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வாட்டி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வதைக்கும்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துன்பத்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துயரங்களையும்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வேதனைச்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சோதனைகளையும்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நீக்கி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திருக்குழந்தை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திருப்பருவத்தின்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பெயரால்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மன்றாட்டை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ஏற்றருளும்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அதனால்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ஆறுதலையும்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ஆதரவையும் பெற்று,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தந்தையோடும்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ஆவியோடும்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என்றென்றும் நாங்கள்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வாழ்த்திப்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போற்றுவோமாக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647782792"/>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06045" y="128096"/>
            <a:ext cx="7018655" cy="6601807"/>
          </a:xfrm>
          <a:prstGeom prst="rect">
            <a:avLst/>
          </a:prstGeom>
        </p:spPr>
        <p:txBody>
          <a:bodyPr wrap="square">
            <a:spAutoFit/>
          </a:bodyPr>
          <a:lstStyle/>
          <a:p>
            <a:pPr algn="ctr">
              <a:lnSpc>
                <a:spcPct val="200000"/>
              </a:lnSpc>
            </a:pP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நமது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திருத்தந்தை</a:t>
            </a: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பிரான்சிஸ்</a:t>
            </a: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அவர்களின்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கருத்துக்களுக்காகவும்</a:t>
            </a: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நமது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பங்குத்தந்தையின்</a:t>
            </a: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கருத்துக்களுக்காகவும்</a:t>
            </a: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செபிப்போம்</a:t>
            </a:r>
            <a:r>
              <a:rPr lang="en-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a:t>
            </a:r>
            <a:endPar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endParaRPr>
          </a:p>
          <a:p>
            <a:pPr algn="ctr">
              <a:lnSpc>
                <a:spcPct val="200000"/>
              </a:lnSpc>
            </a:pPr>
            <a:r>
              <a:rPr lang="en-IN" sz="3600" b="1" dirty="0" err="1">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விண்</a:t>
            </a:r>
            <a:r>
              <a:rPr lang="en-IN" sz="3600" b="1" dirty="0">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a:t>
            </a:r>
            <a:r>
              <a:rPr lang="en-IN" sz="3600" b="1" dirty="0" err="1">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அருள்</a:t>
            </a:r>
            <a:r>
              <a:rPr lang="en-IN" sz="3600" b="1" dirty="0">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a:t>
            </a:r>
            <a:r>
              <a:rPr lang="en-IN" sz="3600" b="1" dirty="0" err="1">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தந்தை</a:t>
            </a:r>
            <a:endParaRPr lang="en-IN" sz="3600" b="1" dirty="0">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endParaRP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81900" y="384356"/>
            <a:ext cx="4115842" cy="6225993"/>
          </a:xfrm>
          <a:prstGeom prst="rect">
            <a:avLst/>
          </a:prstGeom>
          <a:ln>
            <a:noFill/>
          </a:ln>
          <a:effectLst>
            <a:softEdge rad="112500"/>
          </a:effectLst>
        </p:spPr>
      </p:pic>
    </p:spTree>
    <p:extLst>
      <p:ext uri="{BB962C8B-B14F-4D97-AF65-F5344CB8AC3E}">
        <p14:creationId xmlns:p14="http://schemas.microsoft.com/office/powerpoint/2010/main" val="681591759"/>
      </p:ext>
    </p:extLst>
  </p:cSld>
  <p:clrMapOvr>
    <a:masterClrMapping/>
  </p:clrMapOvr>
  <mc:AlternateContent xmlns:mc="http://schemas.openxmlformats.org/markup-compatibility/2006" xmlns:p14="http://schemas.microsoft.com/office/powerpoint/2010/main">
    <mc:Choice Requires="p14">
      <p:transition>
        <p14:ripple/>
      </p:transition>
    </mc:Choice>
    <mc:Fallback xmlns="">
      <p:transition>
        <p:fade/>
      </p:transition>
    </mc:Fallback>
  </mc:AlternateContent>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1">
            <a:extLst>
              <a:ext uri="{FF2B5EF4-FFF2-40B4-BE49-F238E27FC236}">
                <a16:creationId xmlns:a16="http://schemas.microsoft.com/office/drawing/2014/main" id="{41F086EF-FA6B-4CB7-BE40-BDBDCDE8628F}"/>
              </a:ext>
            </a:extLst>
          </p:cNvPr>
          <p:cNvSpPr txBox="1"/>
          <p:nvPr/>
        </p:nvSpPr>
        <p:spPr>
          <a:xfrm>
            <a:off x="0" y="378165"/>
            <a:ext cx="9276080" cy="6101670"/>
          </a:xfrm>
          <a:prstGeom prst="rect">
            <a:avLst/>
          </a:prstGeom>
          <a:solidFill>
            <a:schemeClr val="bg1"/>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just">
              <a:lnSpc>
                <a:spcPct val="200000"/>
              </a:lnSpc>
            </a:pPr>
            <a:r>
              <a:rPr lang="en-IN" sz="2200" b="1" dirty="0">
                <a:ln w="0"/>
                <a:effectLst>
                  <a:outerShdw blurRad="38100" dist="19050" dir="2700000" algn="tl" rotWithShape="0">
                    <a:schemeClr val="dk1">
                      <a:alpha val="40000"/>
                    </a:schemeClr>
                  </a:outerShdw>
                </a:effectLst>
              </a:rPr>
              <a:t>	</a:t>
            </a:r>
            <a:r>
              <a:rPr lang="ta-IN" sz="2200" b="1" dirty="0">
                <a:ln w="0"/>
                <a:effectLst>
                  <a:outerShdw blurRad="38100" dist="19050" dir="2700000" algn="tl" rotWithShape="0">
                    <a:schemeClr val="dk1">
                      <a:alpha val="40000"/>
                    </a:schemeClr>
                  </a:outerShdw>
                </a:effectLst>
              </a:rPr>
              <a:t>விண்ணுலகில் இருக்கிற எங்கள் தந்தையே, / உமது பெயர் தூயது எனப் போற்றப்பெறுக! / உமது ஆட்சி வருக! / உமது திருவுளம் விண்ணுலகில் நிறைவேறுவது போல, / மண்ணுலகிலும் நிறைவேறுக! </a:t>
            </a:r>
            <a:r>
              <a:rPr lang="en-IN" sz="2200" b="1" dirty="0">
                <a:ln w="0"/>
                <a:effectLst>
                  <a:outerShdw blurRad="38100" dist="19050" dir="2700000" algn="tl" rotWithShape="0">
                    <a:schemeClr val="dk1">
                      <a:alpha val="40000"/>
                    </a:schemeClr>
                  </a:outerShdw>
                </a:effectLst>
              </a:rPr>
              <a:t>	</a:t>
            </a:r>
          </a:p>
          <a:p>
            <a:pPr algn="just">
              <a:lnSpc>
                <a:spcPct val="200000"/>
              </a:lnSpc>
            </a:pPr>
            <a:r>
              <a:rPr lang="en-IN" sz="2200" b="1" dirty="0">
                <a:ln w="0"/>
                <a:effectLst>
                  <a:outerShdw blurRad="38100" dist="19050" dir="2700000" algn="tl" rotWithShape="0">
                    <a:schemeClr val="dk1">
                      <a:alpha val="40000"/>
                    </a:schemeClr>
                  </a:outerShdw>
                </a:effectLst>
              </a:rPr>
              <a:t>	</a:t>
            </a:r>
            <a:r>
              <a:rPr lang="ta-IN" sz="2200" b="1" dirty="0">
                <a:ln w="0"/>
                <a:effectLst>
                  <a:outerShdw blurRad="38100" dist="19050" dir="2700000" algn="tl" rotWithShape="0">
                    <a:schemeClr val="dk1">
                      <a:alpha val="40000"/>
                    </a:schemeClr>
                  </a:outerShdw>
                </a:effectLst>
              </a:rPr>
              <a:t>எங்கள் அன்றாட உணவை இன்று எங்களுக்குத் தாரும். / எங்களுக்கு எதிராகக் குற்றம் செய்வோரை / நாங்கள் மன்னிப்பது போல, / எங்கள் குற்றங்களை மன்னியும்./ எங்களைச் சோதனைக்கு உட்படுத்தாதேயும், / தீமையிலிருந்து எங்களை விடுவித்தருளும். / ஆமென்.</a:t>
            </a:r>
            <a:endParaRPr lang="en-IN" sz="2200" b="1" dirty="0">
              <a:ln w="0"/>
              <a:effectLst>
                <a:outerShdw blurRad="38100" dist="19050" dir="2700000" algn="tl" rotWithShape="0">
                  <a:schemeClr val="dk1">
                    <a:alpha val="40000"/>
                  </a:schemeClr>
                </a:outerShdw>
              </a:effectLst>
            </a:endParaRPr>
          </a:p>
        </p:txBody>
      </p:sp>
      <p:pic>
        <p:nvPicPr>
          <p:cNvPr id="2052" name="Picture 4" descr="A Child's Prayer minicard | Children praying, Prayers for children, Lds kids">
            <a:extLst>
              <a:ext uri="{FF2B5EF4-FFF2-40B4-BE49-F238E27FC236}">
                <a16:creationId xmlns:a16="http://schemas.microsoft.com/office/drawing/2014/main" id="{4F789816-767E-42FC-945B-2005BD65EC0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276080" y="1218488"/>
            <a:ext cx="2789238" cy="4005059"/>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3213182"/>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6194" name="Picture 2" descr="http://wallpapercave.com/wp/RsNZJnw.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1">
            <a:extLst>
              <a:ext uri="{FF2B5EF4-FFF2-40B4-BE49-F238E27FC236}">
                <a16:creationId xmlns:a16="http://schemas.microsoft.com/office/drawing/2014/main" id="{F19F4A47-C1EF-4B33-A847-E8F5B93D254B}"/>
              </a:ext>
            </a:extLst>
          </p:cNvPr>
          <p:cNvSpPr txBox="1"/>
          <p:nvPr/>
        </p:nvSpPr>
        <p:spPr>
          <a:xfrm>
            <a:off x="0" y="4495815"/>
            <a:ext cx="12192000" cy="2362185"/>
          </a:xfrm>
          <a:prstGeom prst="rect">
            <a:avLst/>
          </a:prstGeom>
          <a:solidFill>
            <a:schemeClr val="bg1">
              <a:lumMod val="95000"/>
            </a:schemeClr>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just">
              <a:lnSpc>
                <a:spcPct val="150000"/>
              </a:lnSpc>
            </a:pPr>
            <a:r>
              <a:rPr lang="ta-IN" sz="2000" b="1" dirty="0">
                <a:ln w="0"/>
                <a:effectLst>
                  <a:outerShdw blurRad="38100" dist="19050" dir="2700000" algn="tl" rotWithShape="0">
                    <a:schemeClr val="dk1">
                      <a:alpha val="40000"/>
                    </a:schemeClr>
                  </a:outerShdw>
                </a:effectLst>
              </a:rPr>
              <a:t>அருள் நிறைந்த மரியே வாழ்க! / ஆண்டவர் உம்முடனே. / பெண்களுள் ஆசி பெற்றவர் நீரே. / உம்முடைய திருவயிற்றின் கனியாகிய இயேசுவும் / ஆசி பெற்றவரே./</a:t>
            </a:r>
          </a:p>
          <a:p>
            <a:pPr algn="just">
              <a:lnSpc>
                <a:spcPct val="150000"/>
              </a:lnSpc>
            </a:pPr>
            <a:r>
              <a:rPr lang="ta-IN" sz="2000" b="1" dirty="0">
                <a:ln w="0"/>
                <a:effectLst>
                  <a:outerShdw blurRad="38100" dist="19050" dir="2700000" algn="tl" rotWithShape="0">
                    <a:schemeClr val="dk1">
                      <a:alpha val="40000"/>
                    </a:schemeClr>
                  </a:outerShdw>
                </a:effectLst>
              </a:rPr>
              <a:t>	புனித மரியே / இறைவனின் தாயே / பாவிகளாய் இருக்கிற எங்களுக்காக / இப்பொழுதும் / எங்கள் இறப்பின் வேளையிலும் / வேண்டிக்கொள்ளும். / ஆமென்.</a:t>
            </a:r>
            <a:endParaRPr lang="en-IN" sz="20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982575662"/>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The Trinity: Great Mystery of Threefold Love - The Roman Catholic Diocese  of Phoenix">
            <a:extLst>
              <a:ext uri="{FF2B5EF4-FFF2-40B4-BE49-F238E27FC236}">
                <a16:creationId xmlns:a16="http://schemas.microsoft.com/office/drawing/2014/main" id="{0E72E03D-7A5C-4E9A-B4F9-F789A018FC3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1">
            <a:extLst>
              <a:ext uri="{FF2B5EF4-FFF2-40B4-BE49-F238E27FC236}">
                <a16:creationId xmlns:a16="http://schemas.microsoft.com/office/drawing/2014/main" id="{60C00770-3CAB-4CD8-B391-EA4C8AF58141}"/>
              </a:ext>
            </a:extLst>
          </p:cNvPr>
          <p:cNvSpPr txBox="1"/>
          <p:nvPr/>
        </p:nvSpPr>
        <p:spPr>
          <a:xfrm>
            <a:off x="0" y="5172923"/>
            <a:ext cx="12192000" cy="1685077"/>
          </a:xfrm>
          <a:prstGeom prst="rect">
            <a:avLst/>
          </a:prstGeom>
          <a:solidFill>
            <a:schemeClr val="bg1">
              <a:lumMod val="95000"/>
            </a:schemeClr>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just">
              <a:lnSpc>
                <a:spcPct val="200000"/>
              </a:lnSpc>
            </a:pPr>
            <a:r>
              <a:rPr lang="en-IN" b="1" dirty="0">
                <a:ln w="0"/>
                <a:effectLst>
                  <a:outerShdw blurRad="38100" dist="19050" dir="2700000" algn="tl" rotWithShape="0">
                    <a:schemeClr val="dk1">
                      <a:alpha val="40000"/>
                    </a:schemeClr>
                  </a:outerShdw>
                </a:effectLst>
              </a:rPr>
              <a:t>	</a:t>
            </a:r>
            <a:r>
              <a:rPr lang="ta-IN" b="1" dirty="0">
                <a:ln w="0"/>
                <a:effectLst>
                  <a:outerShdw blurRad="38100" dist="19050" dir="2700000" algn="tl" rotWithShape="0">
                    <a:schemeClr val="dk1">
                      <a:alpha val="40000"/>
                    </a:schemeClr>
                  </a:outerShdw>
                </a:effectLst>
              </a:rPr>
              <a:t>தந்தைக்கும், மகனுக்கும், தூய ஆவியாருக்கும் / மாட்சி உண்டாகுக. </a:t>
            </a:r>
          </a:p>
          <a:p>
            <a:pPr algn="just">
              <a:lnSpc>
                <a:spcPct val="200000"/>
              </a:lnSpc>
            </a:pPr>
            <a:r>
              <a:rPr lang="en-IN" b="1" dirty="0">
                <a:ln w="0"/>
                <a:effectLst>
                  <a:outerShdw blurRad="38100" dist="19050" dir="2700000" algn="tl" rotWithShape="0">
                    <a:schemeClr val="dk1">
                      <a:alpha val="40000"/>
                    </a:schemeClr>
                  </a:outerShdw>
                </a:effectLst>
              </a:rPr>
              <a:t>	</a:t>
            </a:r>
            <a:r>
              <a:rPr lang="ta-IN" b="1" dirty="0">
                <a:ln w="0"/>
                <a:effectLst>
                  <a:outerShdw blurRad="38100" dist="19050" dir="2700000" algn="tl" rotWithShape="0">
                    <a:schemeClr val="dk1">
                      <a:alpha val="40000"/>
                    </a:schemeClr>
                  </a:outerShdw>
                </a:effectLst>
              </a:rPr>
              <a:t>தொடக்கத்தில் இருந்ததுபோல / இப்பொழுதும் எப்பொழுதும் / என்றென்றும் இருப்பதாக. / ஆமென்.</a:t>
            </a:r>
          </a:p>
        </p:txBody>
      </p:sp>
    </p:spTree>
    <p:extLst>
      <p:ext uri="{BB962C8B-B14F-4D97-AF65-F5344CB8AC3E}">
        <p14:creationId xmlns:p14="http://schemas.microsoft.com/office/powerpoint/2010/main" val="1821815876"/>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0"/>
            <a:ext cx="12192000" cy="6575326"/>
          </a:xfrm>
          <a:prstGeom prst="rect">
            <a:avLst/>
          </a:prstGeom>
          <a:noFill/>
        </p:spPr>
        <p:txBody>
          <a:bodyPr wrap="square" rtlCol="0">
            <a:spAutoFit/>
          </a:bodyPr>
          <a:lstStyle/>
          <a:p>
            <a:pPr algn="just">
              <a:lnSpc>
                <a:spcPct val="20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அரசர்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அரசு</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20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மரியே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மரியே</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பங்கின்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பாதுகாவலர்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திருத்தூதர்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சந்தியாகப்பரே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வேண்டிக்கொள்ளும்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20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மறைமாவட்ட</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பாதுகாவலர்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பிரான்சிஸ்</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சவேரியாரே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வேண்டிக்கொள்ளும்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pic>
        <p:nvPicPr>
          <p:cNvPr id="1026" name="Picture 2" descr="Saint James is the Patron Saint of Spain and according to legend, his  remains are held in Santiago de Compostela in Galicia (… | Canvas art,  Painting, Canvas giclee">
            <a:extLst>
              <a:ext uri="{FF2B5EF4-FFF2-40B4-BE49-F238E27FC236}">
                <a16:creationId xmlns:a16="http://schemas.microsoft.com/office/drawing/2014/main" id="{8C57C3F2-4412-B671-6E98-2EADEF40650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329265" y="282674"/>
            <a:ext cx="1551415" cy="2031614"/>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028" name="Picture 4" descr="St. Xavier's Higher Sec. School">
            <a:extLst>
              <a:ext uri="{FF2B5EF4-FFF2-40B4-BE49-F238E27FC236}">
                <a16:creationId xmlns:a16="http://schemas.microsoft.com/office/drawing/2014/main" id="{9D4A2CBF-E97F-B562-178B-605699B161B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10511004" y="3242497"/>
            <a:ext cx="1369676" cy="15838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5248398"/>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DCAC285-D44D-4FBB-8C45-D67D8533BA54}"/>
              </a:ext>
            </a:extLst>
          </p:cNvPr>
          <p:cNvSpPr/>
          <p:nvPr/>
        </p:nvSpPr>
        <p:spPr>
          <a:xfrm>
            <a:off x="3885875" y="1582870"/>
            <a:ext cx="8059674" cy="2954655"/>
          </a:xfrm>
          <a:prstGeom prst="rect">
            <a:avLst/>
          </a:prstGeom>
        </p:spPr>
        <p:txBody>
          <a:bodyPr wrap="square">
            <a:spAutoFit/>
          </a:bodyPr>
          <a:lstStyle/>
          <a:p>
            <a:pPr algn="ctr">
              <a:lnSpc>
                <a:spcPct val="200000"/>
              </a:lnSpc>
            </a:pPr>
            <a:r>
              <a:rPr lang="ta-IN" sz="2400" b="1" dirty="0">
                <a:solidFill>
                  <a:srgbClr val="FF0000"/>
                </a:solidFill>
                <a:effectLst>
                  <a:outerShdw blurRad="38100" dist="38100" dir="2700000" algn="tl">
                    <a:srgbClr val="000000">
                      <a:alpha val="43137"/>
                    </a:srgbClr>
                  </a:outerShdw>
                </a:effectLst>
              </a:rPr>
              <a:t>நித்திய</a:t>
            </a:r>
            <a:r>
              <a:rPr lang="en-US" sz="2400" b="1" dirty="0">
                <a:solidFill>
                  <a:srgbClr val="FF0000"/>
                </a:solidFill>
                <a:effectLst>
                  <a:outerShdw blurRad="38100" dist="38100" dir="2700000" algn="tl">
                    <a:srgbClr val="000000">
                      <a:alpha val="43137"/>
                    </a:srgbClr>
                  </a:outerShdw>
                </a:effectLst>
              </a:rPr>
              <a:t>,</a:t>
            </a:r>
            <a:r>
              <a:rPr lang="ta-IN" sz="2400" b="1" dirty="0">
                <a:solidFill>
                  <a:srgbClr val="FF0000"/>
                </a:solidFill>
                <a:effectLst>
                  <a:outerShdw blurRad="38100" dist="38100" dir="2700000" algn="tl">
                    <a:srgbClr val="000000">
                      <a:alpha val="43137"/>
                    </a:srgbClr>
                  </a:outerShdw>
                </a:effectLst>
              </a:rPr>
              <a:t> ஸ்துதிக்குரிய</a:t>
            </a:r>
            <a:r>
              <a:rPr lang="en-US" sz="2400" b="1" dirty="0">
                <a:solidFill>
                  <a:srgbClr val="FF0000"/>
                </a:solidFill>
                <a:effectLst>
                  <a:outerShdw blurRad="38100" dist="38100" dir="2700000" algn="tl">
                    <a:srgbClr val="000000">
                      <a:alpha val="43137"/>
                    </a:srgbClr>
                  </a:outerShdw>
                </a:effectLst>
              </a:rPr>
              <a:t>,</a:t>
            </a:r>
            <a:r>
              <a:rPr lang="ta-IN" sz="2400" b="1" dirty="0">
                <a:solidFill>
                  <a:srgbClr val="FF0000"/>
                </a:solidFill>
                <a:effectLst>
                  <a:outerShdw blurRad="38100" dist="38100" dir="2700000" algn="tl">
                    <a:srgbClr val="000000">
                      <a:alpha val="43137"/>
                    </a:srgbClr>
                  </a:outerShdw>
                </a:effectLst>
              </a:rPr>
              <a:t> பரிசுத்த</a:t>
            </a:r>
            <a:r>
              <a:rPr lang="en-US" sz="2400" b="1" dirty="0">
                <a:solidFill>
                  <a:srgbClr val="FF0000"/>
                </a:solidFill>
                <a:effectLst>
                  <a:outerShdw blurRad="38100" dist="38100" dir="2700000" algn="tl">
                    <a:srgbClr val="000000">
                      <a:alpha val="43137"/>
                    </a:srgbClr>
                  </a:outerShdw>
                </a:effectLst>
              </a:rPr>
              <a:t>,</a:t>
            </a:r>
            <a:r>
              <a:rPr lang="ta-IN" sz="2400" b="1" dirty="0">
                <a:solidFill>
                  <a:srgbClr val="FF0000"/>
                </a:solidFill>
                <a:effectLst>
                  <a:outerShdw blurRad="38100" dist="38100" dir="2700000" algn="tl">
                    <a:srgbClr val="000000">
                      <a:alpha val="43137"/>
                    </a:srgbClr>
                  </a:outerShdw>
                </a:effectLst>
              </a:rPr>
              <a:t> பரம திவ்விய நற்கருணைக்கு</a:t>
            </a:r>
            <a:r>
              <a:rPr lang="en-US" sz="2400" b="1" dirty="0">
                <a:solidFill>
                  <a:srgbClr val="FF0000"/>
                </a:solidFill>
                <a:effectLst>
                  <a:outerShdw blurRad="38100" dist="38100" dir="2700000" algn="tl">
                    <a:srgbClr val="000000">
                      <a:alpha val="43137"/>
                    </a:srgbClr>
                  </a:outerShdw>
                </a:effectLst>
              </a:rPr>
              <a:t>,          </a:t>
            </a:r>
            <a:r>
              <a:rPr lang="ta-IN" sz="2400" b="1" dirty="0">
                <a:solidFill>
                  <a:srgbClr val="FF0000"/>
                </a:solidFill>
                <a:effectLst>
                  <a:outerShdw blurRad="38100" dist="38100" dir="2700000" algn="tl">
                    <a:srgbClr val="000000">
                      <a:alpha val="43137"/>
                    </a:srgbClr>
                  </a:outerShdw>
                </a:effectLst>
              </a:rPr>
              <a:t> </a:t>
            </a:r>
            <a:r>
              <a:rPr lang="ta-IN" sz="2400" b="1" dirty="0">
                <a:solidFill>
                  <a:srgbClr val="002060"/>
                </a:solidFill>
                <a:effectLst>
                  <a:outerShdw blurRad="38100" dist="38100" dir="2700000" algn="tl">
                    <a:srgbClr val="000000">
                      <a:alpha val="43137"/>
                    </a:srgbClr>
                  </a:outerShdw>
                </a:effectLst>
              </a:rPr>
              <a:t>சதா காலமும்</a:t>
            </a:r>
            <a:r>
              <a:rPr lang="en-US" sz="2400" b="1" dirty="0">
                <a:solidFill>
                  <a:srgbClr val="002060"/>
                </a:solidFill>
                <a:effectLst>
                  <a:outerShdw blurRad="38100" dist="38100" dir="2700000" algn="tl">
                    <a:srgbClr val="000000">
                      <a:alpha val="43137"/>
                    </a:srgbClr>
                  </a:outerShdw>
                </a:effectLst>
              </a:rPr>
              <a:t>,</a:t>
            </a:r>
            <a:r>
              <a:rPr lang="ta-IN" sz="2400" b="1" dirty="0">
                <a:solidFill>
                  <a:srgbClr val="002060"/>
                </a:solidFill>
                <a:effectLst>
                  <a:outerShdw blurRad="38100" dist="38100" dir="2700000" algn="tl">
                    <a:srgbClr val="000000">
                      <a:alpha val="43137"/>
                    </a:srgbClr>
                  </a:outerShdw>
                </a:effectLst>
              </a:rPr>
              <a:t> </a:t>
            </a:r>
            <a:r>
              <a:rPr lang="ta-IN" sz="2400" b="1" dirty="0">
                <a:solidFill>
                  <a:srgbClr val="7A1667"/>
                </a:solidFill>
                <a:effectLst>
                  <a:outerShdw blurRad="38100" dist="38100" dir="2700000" algn="tl">
                    <a:srgbClr val="000000">
                      <a:alpha val="43137"/>
                    </a:srgbClr>
                  </a:outerShdw>
                </a:effectLst>
              </a:rPr>
              <a:t>ஆராதனையும்</a:t>
            </a:r>
            <a:r>
              <a:rPr lang="en-US" sz="2400" b="1" dirty="0">
                <a:solidFill>
                  <a:srgbClr val="7A1667"/>
                </a:solidFill>
                <a:effectLst>
                  <a:outerShdw blurRad="38100" dist="38100" dir="2700000" algn="tl">
                    <a:srgbClr val="000000">
                      <a:alpha val="43137"/>
                    </a:srgbClr>
                  </a:outerShdw>
                </a:effectLst>
              </a:rPr>
              <a:t>,</a:t>
            </a:r>
            <a:r>
              <a:rPr lang="ta-IN" sz="2400" b="1" dirty="0">
                <a:solidFill>
                  <a:srgbClr val="7A1667"/>
                </a:solidFill>
                <a:effectLst>
                  <a:outerShdw blurRad="38100" dist="38100" dir="2700000" algn="tl">
                    <a:srgbClr val="000000">
                      <a:alpha val="43137"/>
                    </a:srgbClr>
                  </a:outerShdw>
                </a:effectLst>
              </a:rPr>
              <a:t> ஸ்துதி</a:t>
            </a:r>
            <a:r>
              <a:rPr lang="en-US" sz="2400" b="1" dirty="0">
                <a:solidFill>
                  <a:srgbClr val="7A1667"/>
                </a:solidFill>
                <a:effectLst>
                  <a:outerShdw blurRad="38100" dist="38100" dir="2700000" algn="tl">
                    <a:srgbClr val="000000">
                      <a:alpha val="43137"/>
                    </a:srgbClr>
                  </a:outerShdw>
                </a:effectLst>
              </a:rPr>
              <a:t>,</a:t>
            </a:r>
            <a:r>
              <a:rPr lang="ta-IN" sz="2400" b="1" dirty="0">
                <a:solidFill>
                  <a:srgbClr val="7A1667"/>
                </a:solidFill>
                <a:effectLst>
                  <a:outerShdw blurRad="38100" dist="38100" dir="2700000" algn="tl">
                    <a:srgbClr val="000000">
                      <a:alpha val="43137"/>
                    </a:srgbClr>
                  </a:outerShdw>
                </a:effectLst>
              </a:rPr>
              <a:t> ஸ்தோத்திர</a:t>
            </a:r>
            <a:r>
              <a:rPr lang="en-US" sz="2400" b="1" dirty="0">
                <a:solidFill>
                  <a:srgbClr val="7A1667"/>
                </a:solidFill>
                <a:effectLst>
                  <a:outerShdw blurRad="38100" dist="38100" dir="2700000" algn="tl">
                    <a:srgbClr val="000000">
                      <a:alpha val="43137"/>
                    </a:srgbClr>
                  </a:outerShdw>
                </a:effectLst>
              </a:rPr>
              <a:t>,</a:t>
            </a:r>
            <a:r>
              <a:rPr lang="ta-IN" sz="2400" b="1" dirty="0">
                <a:solidFill>
                  <a:srgbClr val="7A1667"/>
                </a:solidFill>
                <a:effectLst>
                  <a:outerShdw blurRad="38100" dist="38100" dir="2700000" algn="tl">
                    <a:srgbClr val="000000">
                      <a:alpha val="43137"/>
                    </a:srgbClr>
                  </a:outerShdw>
                </a:effectLst>
              </a:rPr>
              <a:t> நமஸ்காரமும் </a:t>
            </a:r>
            <a:r>
              <a:rPr lang="ta-IN" sz="2400" b="1" dirty="0">
                <a:solidFill>
                  <a:srgbClr val="006600"/>
                </a:solidFill>
                <a:effectLst>
                  <a:outerShdw blurRad="38100" dist="38100" dir="2700000" algn="tl">
                    <a:srgbClr val="000000">
                      <a:alpha val="43137"/>
                    </a:srgbClr>
                  </a:outerShdw>
                </a:effectLst>
              </a:rPr>
              <a:t>உண்டாகக் கடவது</a:t>
            </a:r>
            <a:r>
              <a:rPr lang="en-US" sz="2400" b="1" dirty="0">
                <a:solidFill>
                  <a:srgbClr val="006600"/>
                </a:solidFill>
                <a:effectLst>
                  <a:outerShdw blurRad="38100" dist="38100" dir="2700000" algn="tl">
                    <a:srgbClr val="000000">
                      <a:alpha val="43137"/>
                    </a:srgbClr>
                  </a:outerShdw>
                </a:effectLst>
              </a:rPr>
              <a:t> . . .</a:t>
            </a:r>
            <a:endParaRPr lang="en-IN" sz="2400" b="1" dirty="0">
              <a:solidFill>
                <a:srgbClr val="006600"/>
              </a:solidFill>
              <a:effectLst>
                <a:outerShdw blurRad="38100" dist="38100" dir="2700000" algn="tl">
                  <a:srgbClr val="000000">
                    <a:alpha val="43137"/>
                  </a:srgbClr>
                </a:outerShdw>
              </a:effectLst>
            </a:endParaRPr>
          </a:p>
        </p:txBody>
      </p:sp>
      <p:pic>
        <p:nvPicPr>
          <p:cNvPr id="3" name="Picture 2" descr="Related image">
            <a:extLst>
              <a:ext uri="{FF2B5EF4-FFF2-40B4-BE49-F238E27FC236}">
                <a16:creationId xmlns:a16="http://schemas.microsoft.com/office/drawing/2014/main" id="{5DF1CA45-570B-4A89-8E1D-E0A6E29E7CFA}"/>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57378" y="120764"/>
            <a:ext cx="3528497" cy="63840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35493595"/>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The Trinity: Great Mystery of Threefold Love - The Roman Catholic Diocese  of Phoenix">
            <a:extLst>
              <a:ext uri="{FF2B5EF4-FFF2-40B4-BE49-F238E27FC236}">
                <a16:creationId xmlns:a16="http://schemas.microsoft.com/office/drawing/2014/main" id="{0E72E03D-7A5C-4E9A-B4F9-F789A018FC3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1">
            <a:extLst>
              <a:ext uri="{FF2B5EF4-FFF2-40B4-BE49-F238E27FC236}">
                <a16:creationId xmlns:a16="http://schemas.microsoft.com/office/drawing/2014/main" id="{60C00770-3CAB-4CD8-B391-EA4C8AF58141}"/>
              </a:ext>
            </a:extLst>
          </p:cNvPr>
          <p:cNvSpPr txBox="1"/>
          <p:nvPr/>
        </p:nvSpPr>
        <p:spPr>
          <a:xfrm>
            <a:off x="0" y="5903893"/>
            <a:ext cx="12192000" cy="954107"/>
          </a:xfrm>
          <a:prstGeom prst="rect">
            <a:avLst/>
          </a:prstGeom>
          <a:solidFill>
            <a:schemeClr val="bg1">
              <a:lumMod val="95000"/>
            </a:schemeClr>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lnSpc>
                <a:spcPct val="200000"/>
              </a:lnSpc>
            </a:pPr>
            <a:r>
              <a:rPr lang="ta-IN" sz="3200" b="1" dirty="0">
                <a:ln w="0"/>
                <a:effectLst>
                  <a:outerShdw blurRad="38100" dist="19050" dir="2700000" algn="tl" rotWithShape="0">
                    <a:schemeClr val="dk1">
                      <a:alpha val="40000"/>
                    </a:schemeClr>
                  </a:outerShdw>
                </a:effectLst>
              </a:rPr>
              <a:t>தந்தை, மகன், தூய </a:t>
            </a:r>
            <a:r>
              <a:rPr lang="ta-IN" sz="3200" b="1" dirty="0" err="1">
                <a:ln w="0"/>
                <a:effectLst>
                  <a:outerShdw blurRad="38100" dist="19050" dir="2700000" algn="tl" rotWithShape="0">
                    <a:schemeClr val="dk1">
                      <a:alpha val="40000"/>
                    </a:schemeClr>
                  </a:outerShdw>
                </a:effectLst>
              </a:rPr>
              <a:t>ஆவியின்</a:t>
            </a:r>
            <a:r>
              <a:rPr lang="ta-IN" sz="3200" b="1" dirty="0">
                <a:ln w="0"/>
                <a:effectLst>
                  <a:outerShdw blurRad="38100" dist="19050" dir="2700000" algn="tl" rotWithShape="0">
                    <a:schemeClr val="dk1">
                      <a:alpha val="40000"/>
                    </a:schemeClr>
                  </a:outerShdw>
                </a:effectLst>
              </a:rPr>
              <a:t> </a:t>
            </a:r>
            <a:r>
              <a:rPr lang="ta-IN" sz="3200" b="1" dirty="0" err="1">
                <a:ln w="0"/>
                <a:effectLst>
                  <a:outerShdw blurRad="38100" dist="19050" dir="2700000" algn="tl" rotWithShape="0">
                    <a:schemeClr val="dk1">
                      <a:alpha val="40000"/>
                    </a:schemeClr>
                  </a:outerShdw>
                </a:effectLst>
              </a:rPr>
              <a:t>பெயராலே</a:t>
            </a:r>
            <a:r>
              <a:rPr lang="ta-IN" sz="3200" b="1" dirty="0">
                <a:ln w="0"/>
                <a:effectLst>
                  <a:outerShdw blurRad="38100" dist="19050" dir="2700000" algn="tl" rotWithShape="0">
                    <a:schemeClr val="dk1">
                      <a:alpha val="40000"/>
                    </a:schemeClr>
                  </a:outerShdw>
                </a:effectLst>
              </a:rPr>
              <a:t> </a:t>
            </a:r>
            <a:r>
              <a:rPr lang="ta-IN" sz="3200" b="1" dirty="0" err="1">
                <a:ln w="0"/>
                <a:effectLst>
                  <a:outerShdw blurRad="38100" dist="19050" dir="2700000" algn="tl" rotWithShape="0">
                    <a:schemeClr val="dk1">
                      <a:alpha val="40000"/>
                    </a:schemeClr>
                  </a:outerShdw>
                </a:effectLst>
              </a:rPr>
              <a:t>ஆமென்</a:t>
            </a:r>
            <a:r>
              <a:rPr lang="ta-IN" sz="3200" b="1" dirty="0">
                <a:ln w="0"/>
                <a:effectLst>
                  <a:outerShdw blurRad="38100" dist="19050" dir="2700000" algn="tl" rotWithShape="0">
                    <a:schemeClr val="dk1">
                      <a:alpha val="40000"/>
                    </a:schemeClr>
                  </a:outerShdw>
                </a:effectLst>
              </a:rPr>
              <a:t>.</a:t>
            </a:r>
          </a:p>
        </p:txBody>
      </p:sp>
    </p:spTree>
    <p:extLst>
      <p:ext uri="{BB962C8B-B14F-4D97-AF65-F5344CB8AC3E}">
        <p14:creationId xmlns:p14="http://schemas.microsoft.com/office/powerpoint/2010/main" val="150757574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11261</TotalTime>
  <Words>5117</Words>
  <Application>Microsoft Office PowerPoint</Application>
  <PresentationFormat>Widescreen</PresentationFormat>
  <Paragraphs>533</Paragraphs>
  <Slides>148</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148</vt:i4>
      </vt:variant>
    </vt:vector>
  </HeadingPairs>
  <TitlesOfParts>
    <vt:vector size="157" baseType="lpstr">
      <vt:lpstr>Arial Unicode MS</vt:lpstr>
      <vt:lpstr>Arial</vt:lpstr>
      <vt:lpstr>Bamini</vt:lpstr>
      <vt:lpstr>Calibri</vt:lpstr>
      <vt:lpstr>Calibri Light</vt:lpstr>
      <vt:lpstr>Latha</vt:lpstr>
      <vt:lpstr>TAU_Elango_Juliee</vt:lpstr>
      <vt:lpstr>TAU_Elango_Rewathy</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amirtharasa sundar</dc:creator>
  <cp:lastModifiedBy>Amali</cp:lastModifiedBy>
  <cp:revision>89</cp:revision>
  <dcterms:created xsi:type="dcterms:W3CDTF">2022-07-13T11:51:49Z</dcterms:created>
  <dcterms:modified xsi:type="dcterms:W3CDTF">2024-07-30T12:50:28Z</dcterms:modified>
</cp:coreProperties>
</file>