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1" r:id="rId3"/>
    <p:sldId id="4300" r:id="rId4"/>
    <p:sldId id="4301" r:id="rId5"/>
    <p:sldId id="337" r:id="rId6"/>
    <p:sldId id="3583" r:id="rId7"/>
    <p:sldId id="1274" r:id="rId8"/>
    <p:sldId id="1275" r:id="rId9"/>
    <p:sldId id="3991" r:id="rId10"/>
    <p:sldId id="3992" r:id="rId11"/>
    <p:sldId id="3993" r:id="rId12"/>
    <p:sldId id="1281" r:id="rId13"/>
    <p:sldId id="1282" r:id="rId14"/>
    <p:sldId id="4240" r:id="rId15"/>
    <p:sldId id="4241" r:id="rId16"/>
    <p:sldId id="1283" r:id="rId17"/>
    <p:sldId id="1284" r:id="rId18"/>
    <p:sldId id="3994" r:id="rId19"/>
    <p:sldId id="3995" r:id="rId20"/>
    <p:sldId id="3996" r:id="rId21"/>
    <p:sldId id="3997" r:id="rId22"/>
    <p:sldId id="4242" r:id="rId23"/>
    <p:sldId id="4243" r:id="rId24"/>
    <p:sldId id="4228" r:id="rId25"/>
    <p:sldId id="3999" r:id="rId26"/>
    <p:sldId id="4000" r:id="rId27"/>
    <p:sldId id="4229" r:id="rId28"/>
    <p:sldId id="4230" r:id="rId29"/>
    <p:sldId id="1326" r:id="rId30"/>
    <p:sldId id="1327" r:id="rId31"/>
    <p:sldId id="4956" r:id="rId32"/>
    <p:sldId id="4957" r:id="rId33"/>
    <p:sldId id="3416" r:id="rId34"/>
    <p:sldId id="362" r:id="rId35"/>
    <p:sldId id="4274" r:id="rId36"/>
    <p:sldId id="4275" r:id="rId37"/>
    <p:sldId id="4276" r:id="rId38"/>
    <p:sldId id="4277" r:id="rId39"/>
    <p:sldId id="3321" r:id="rId40"/>
    <p:sldId id="3323" r:id="rId41"/>
    <p:sldId id="3324" r:id="rId42"/>
    <p:sldId id="3325" r:id="rId43"/>
    <p:sldId id="4316" r:id="rId44"/>
    <p:sldId id="4317" r:id="rId45"/>
    <p:sldId id="4318" r:id="rId46"/>
    <p:sldId id="4319" r:id="rId47"/>
    <p:sldId id="4271" r:id="rId48"/>
    <p:sldId id="4272" r:id="rId49"/>
    <p:sldId id="4273" r:id="rId50"/>
    <p:sldId id="4161" r:id="rId51"/>
    <p:sldId id="5252" r:id="rId52"/>
    <p:sldId id="4023" r:id="rId53"/>
    <p:sldId id="3290" r:id="rId54"/>
    <p:sldId id="3292" r:id="rId55"/>
    <p:sldId id="5323" r:id="rId56"/>
    <p:sldId id="5324" r:id="rId57"/>
    <p:sldId id="5325" r:id="rId58"/>
    <p:sldId id="3259" r:id="rId59"/>
    <p:sldId id="3297" r:id="rId60"/>
    <p:sldId id="3320" r:id="rId61"/>
    <p:sldId id="5329" r:id="rId62"/>
    <p:sldId id="5326" r:id="rId63"/>
    <p:sldId id="3850" r:id="rId64"/>
    <p:sldId id="3851" r:id="rId65"/>
    <p:sldId id="5330" r:id="rId66"/>
    <p:sldId id="3853" r:id="rId67"/>
    <p:sldId id="3246" r:id="rId68"/>
    <p:sldId id="4485" r:id="rId69"/>
    <p:sldId id="3303" r:id="rId70"/>
    <p:sldId id="3338" r:id="rId71"/>
    <p:sldId id="5331" r:id="rId72"/>
    <p:sldId id="5332" r:id="rId73"/>
    <p:sldId id="5333" r:id="rId74"/>
    <p:sldId id="5334" r:id="rId75"/>
    <p:sldId id="1378" r:id="rId76"/>
    <p:sldId id="4482" r:id="rId77"/>
    <p:sldId id="3635" r:id="rId78"/>
    <p:sldId id="4244" r:id="rId79"/>
    <p:sldId id="4245" r:id="rId80"/>
    <p:sldId id="3649" r:id="rId81"/>
    <p:sldId id="1106" r:id="rId82"/>
    <p:sldId id="4278" r:id="rId83"/>
    <p:sldId id="4279" r:id="rId84"/>
    <p:sldId id="4280" r:id="rId85"/>
    <p:sldId id="4281" r:id="rId86"/>
    <p:sldId id="4283" r:id="rId87"/>
    <p:sldId id="4284" r:id="rId88"/>
    <p:sldId id="4282" r:id="rId89"/>
    <p:sldId id="4270" r:id="rId90"/>
    <p:sldId id="5316" r:id="rId91"/>
    <p:sldId id="5317" r:id="rId92"/>
    <p:sldId id="5320" r:id="rId93"/>
    <p:sldId id="5318" r:id="rId94"/>
    <p:sldId id="3423" r:id="rId95"/>
    <p:sldId id="5253" r:id="rId96"/>
    <p:sldId id="4324" r:id="rId97"/>
    <p:sldId id="1470" r:id="rId98"/>
    <p:sldId id="1471" r:id="rId99"/>
    <p:sldId id="1472" r:id="rId100"/>
    <p:sldId id="4246" r:id="rId101"/>
    <p:sldId id="4247" r:id="rId102"/>
    <p:sldId id="4286" r:id="rId103"/>
    <p:sldId id="1476" r:id="rId104"/>
    <p:sldId id="4248" r:id="rId105"/>
    <p:sldId id="4249" r:id="rId106"/>
    <p:sldId id="4287" r:id="rId107"/>
    <p:sldId id="1480" r:id="rId108"/>
    <p:sldId id="4250" r:id="rId109"/>
    <p:sldId id="4251" r:id="rId110"/>
    <p:sldId id="4252" r:id="rId111"/>
    <p:sldId id="4288" r:id="rId112"/>
    <p:sldId id="1485" r:id="rId113"/>
    <p:sldId id="4253" r:id="rId114"/>
    <p:sldId id="4254" r:id="rId115"/>
    <p:sldId id="4289" r:id="rId116"/>
    <p:sldId id="1489" r:id="rId117"/>
    <p:sldId id="4255" r:id="rId118"/>
    <p:sldId id="4256" r:id="rId119"/>
    <p:sldId id="4327" r:id="rId120"/>
    <p:sldId id="4290" r:id="rId121"/>
    <p:sldId id="1494" r:id="rId122"/>
    <p:sldId id="4257" r:id="rId123"/>
    <p:sldId id="4258" r:id="rId124"/>
    <p:sldId id="4259" r:id="rId125"/>
    <p:sldId id="4291" r:id="rId126"/>
    <p:sldId id="1499" r:id="rId127"/>
    <p:sldId id="4261" r:id="rId128"/>
    <p:sldId id="4260" r:id="rId129"/>
    <p:sldId id="4292" r:id="rId130"/>
    <p:sldId id="1504" r:id="rId131"/>
    <p:sldId id="4262" r:id="rId132"/>
    <p:sldId id="4263" r:id="rId133"/>
    <p:sldId id="4328" r:id="rId134"/>
    <p:sldId id="4293" r:id="rId135"/>
    <p:sldId id="4483" r:id="rId136"/>
    <p:sldId id="3784" r:id="rId137"/>
    <p:sldId id="3785" r:id="rId138"/>
    <p:sldId id="3786" r:id="rId139"/>
    <p:sldId id="3787" r:id="rId140"/>
    <p:sldId id="3788" r:id="rId141"/>
    <p:sldId id="3789" r:id="rId142"/>
    <p:sldId id="3790" r:id="rId143"/>
    <p:sldId id="3791" r:id="rId144"/>
    <p:sldId id="3792" r:id="rId145"/>
    <p:sldId id="3793" r:id="rId146"/>
    <p:sldId id="3794" r:id="rId147"/>
    <p:sldId id="3795" r:id="rId148"/>
    <p:sldId id="3796" r:id="rId149"/>
    <p:sldId id="3797" r:id="rId150"/>
    <p:sldId id="3798" r:id="rId151"/>
    <p:sldId id="3799" r:id="rId152"/>
    <p:sldId id="3800" r:id="rId153"/>
    <p:sldId id="3801" r:id="rId154"/>
    <p:sldId id="4294" r:id="rId155"/>
    <p:sldId id="4295" r:id="rId156"/>
    <p:sldId id="4139" r:id="rId157"/>
    <p:sldId id="3805" r:id="rId158"/>
    <p:sldId id="3806" r:id="rId159"/>
    <p:sldId id="3807" r:id="rId160"/>
    <p:sldId id="5254" r:id="rId161"/>
    <p:sldId id="3602" r:id="rId162"/>
    <p:sldId id="4884" r:id="rId163"/>
    <p:sldId id="4982" r:id="rId164"/>
    <p:sldId id="5250" r:id="rId165"/>
    <p:sldId id="889" r:id="rId166"/>
    <p:sldId id="4285" r:id="rId167"/>
    <p:sldId id="5255" r:id="rId168"/>
    <p:sldId id="4326" r:id="rId169"/>
    <p:sldId id="4484" r:id="rId170"/>
    <p:sldId id="4851" r:id="rId171"/>
    <p:sldId id="5321" r:id="rId172"/>
    <p:sldId id="5322" r:id="rId173"/>
    <p:sldId id="4925" r:id="rId174"/>
    <p:sldId id="4947" r:id="rId175"/>
    <p:sldId id="4948" r:id="rId176"/>
    <p:sldId id="4147" r:id="rId177"/>
    <p:sldId id="3691" r:id="rId178"/>
    <p:sldId id="3692" r:id="rId179"/>
    <p:sldId id="3693" r:id="rId180"/>
    <p:sldId id="4958" r:id="rId181"/>
    <p:sldId id="4981" r:id="rId182"/>
    <p:sldId id="3897" r:id="rId1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எனக்குத் துணையாக வாரும்; ஆண்டவரே! எனக்கு உதவி செய்ய விரைந்து வாரும்; நீரே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நீரே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விடுவிப்பவர். ஆண்டவரே! காலம் தாழ்த்தாதேயும்.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62533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தேவன்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இனிய 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உலகில் சென்று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உள்ளம்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892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தேவன்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சுமை மறந்து சுகம்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இமை திறந்து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இருள் மறைந்து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77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உம்மை நோக்கி மன்றாடும் உம் அடியார்களாகிய எங்களுடன் இருந்து உமது கனிவிரக்கத்தை என்றும் எங்கள் மீது பொழிந்தருளும்; இவ்வாறு எங்களைப் படைத்து, வழிநடத்துகிறவர் நீரே எனப் பெருமை கொள்ளும் எங்களுக்காக நீர் படைத்தவற்றைப் புதுப்பித்து, புதுப்பித்தவற்றைப் பாதுகாத்தருள்வீராக.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9141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உங்களுக்காக வானத்திலிருந்து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16: 2-4, 12-15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அவர்களை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பாத்திரத்தின் அருகில் அமர்ந்து, அப்பம்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கையால்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பசியால்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“இதோ பார்! நான் உங்களுக்காக வானத்திலிருந்து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மக்கள் வெளியே போய்த் தேவையானதை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வேண்டும்.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நடப்பார்களா இல்லையா என்பதை நான்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சோதித்தறியப்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9873982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முறையீடுகளை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 அவர்களிடம், ‘மாலையில் நீங்கள் இறைச்சி உண்ணலாம். காலையில் அப்பம்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என்பதை இதனால் நீங்கள்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சொல்”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பறந்து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6210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நிலப்பரப்பின்மேல்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மென்மையான, தட்டையான, மெல்லிய உறைபனி போன்ற சிறிய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பார்த்துவிட்டு, ஒருவரை ஒருவர் நோக்கி ‘மன்னா’ என்றனர். ஏனெனில், அது என்ன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நோக்கி, “ஆண்டவர்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 அப்பம் இதுவே”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973442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78: 3,4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23-24. 25,54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அறிந்தவை,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விரித்துரைத்தவை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இவற்றை உரைப்போம்.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எடுத்துரைப்போம்.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செய்தார்;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2054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அவர்களுக்கு வேண்டியமட்டும் உணவுப் பொருளை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54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திருநாட்டுக்கு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அவர்களை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52319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17, 20-24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சொல்வது இதுவே: பிற இனத்தவர்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அவர்கள் தங்கள் வீணான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கற்றறிந்தது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கற்றறிந்ததும்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உண்மைக்கேற்பவே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உங்களுடைய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முந்தின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மாற்றி,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மனப்பாங்கு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அவ்வியல்பு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வெளிப்படும்.</a:t>
            </a:r>
          </a:p>
        </p:txBody>
      </p:sp>
    </p:spTree>
    <p:extLst>
      <p:ext uri="{BB962C8B-B14F-4D97-AF65-F5344CB8AC3E}">
        <p14:creationId xmlns:p14="http://schemas.microsoft.com/office/powerpoint/2010/main" val="22544262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மட்டுமல்ல, மாறாக, கடவுளின் வாய்ச்சொல்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என்னிடம்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24-35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திபேரியாவில்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 என்பதைக் கண்ட மக்கள்/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எப்போது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“நீங்கள் அரும்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மாறாக,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உண்டதால்தான்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தேடுகிறீர்கள்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அழிந்து 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உழைக்க வேண்டாம்.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 அழியாத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அவ்வுணவை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அவருக்கே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அவரை நோக்கி, “எங்கள்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419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என்ன செய்யவேண்டும்?”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கடவுளுக்கேற்ற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செயல்” என்றார். அவர்கள், “நாங்கள்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நம்பும் வகையில் நீர் என்ன அரும் அடையாளம்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அதற்காக என்ன அரும்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எங்கள் முன்னோர்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‘அவர்கள்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87428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அல்லவா!”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உண்மையான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தரும்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அளிக்கிறது”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792266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அவர்கள், “ஐயா,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இவ்வுணவை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அவர்களிடம், “வாழ்வு தரும் உணவு நானே.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என்னிடம்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845741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0279718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குயவன்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கொடுத்தேன்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விருப்பம்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வடிவம்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வனையுமே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ஒரு கணம்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வேறிடம் அனைத்தும் இருந்தும்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ஏதின்பம்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247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892621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எரியும் தீபம்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2455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489594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இக்காணிக்கைகளைக் கனிவுடன் புனிதப்படுத்தியருள உம்மை வேண்டுகின்றோம்: இந்த ஆன்மீகப் பலியின் காணிக்கையை ஏற்று எங்களை உமக்கு நிலையான கொடையாக மாற்றுவீராக.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65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சா.ஞா. 16:20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எல்லா இனிமையும் பல்சுவையும் கொண்ட உணவை வானத்திலிருந்து எங்களுக்கு அளித்தீர்.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6:35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நானே, என்கிறார் ஆண்டவர். என்னிடம் வருபவருக்குப் பசியே இராது; என்னிடம் 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 என்றுமே தாகம் இராது.</a:t>
            </a:r>
          </a:p>
        </p:txBody>
      </p:sp>
    </p:spTree>
    <p:extLst>
      <p:ext uri="{BB962C8B-B14F-4D97-AF65-F5344CB8AC3E}">
        <p14:creationId xmlns:p14="http://schemas.microsoft.com/office/powerpoint/2010/main" val="226246144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திருநாளாம்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அடியவர்க்கெல்லாம்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பெருவிருந்தாம்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மன்னவன்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அழைக்கின்றார்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55111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திருநாளாம்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அடியவர்க்கெல்லாம்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பெருவிருந்தாம்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57738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விண்ணகக் கொடையால் புதுப்பிக்கப்பெற்ற நாங்கள் உமது முடிவில்லா உதவியையும் உடனிருப்பையும் பெற்றுக்கொள்ளச் செய்தருளும்; எங்களை என்றும் கனிவுடன் காக்கத் தவறாத நீர் நிலையான மீட்புக்கு எங்களைத் தகுதியுள்ளவர்கள் ஆக்குவீராக.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62635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உள்ளது அவரது இரக்கம்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 வேளையில்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விடுதலை அளித்தார் - 2</a:t>
            </a:r>
          </a:p>
        </p:txBody>
      </p:sp>
    </p:spTree>
    <p:extLst>
      <p:ext uri="{BB962C8B-B14F-4D97-AF65-F5344CB8AC3E}">
        <p14:creationId xmlns:p14="http://schemas.microsoft.com/office/powerpoint/2010/main" val="99493625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ஆண்டவர் என் பக்கம் இருக்க நான்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எவன் எனக்கு என்ன செய்ய முடியும் ?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செய்யும் ஆண்டவர் என் பக்கம் உள்ளார்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சிதறுண்ட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ஏளனத்துடன்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209089369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மனிதன் மீது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வைப்பதைவிட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தலைவர்கள் மீது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வைப்பதைவிட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- 2</a:t>
            </a:r>
          </a:p>
        </p:txBody>
      </p:sp>
    </p:spTree>
    <p:extLst>
      <p:ext uri="{BB962C8B-B14F-4D97-AF65-F5344CB8AC3E}">
        <p14:creationId xmlns:p14="http://schemas.microsoft.com/office/powerpoint/2010/main" val="275891344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7311</TotalTime>
  <Words>5890</Words>
  <Application>Microsoft Office PowerPoint</Application>
  <PresentationFormat>Widescreen</PresentationFormat>
  <Paragraphs>626</Paragraphs>
  <Slides>182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182</vt:i4>
      </vt:variant>
    </vt:vector>
  </HeadingPairs>
  <TitlesOfParts>
    <vt:vector size="19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2022-07-13T11:32:32Z</dcterms:created>
  <dcterms:modified xsi:type="dcterms:W3CDTF">2024-07-30T09:52:19Z</dcterms:modified>
</cp:coreProperties>
</file>