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9" r:id="rId2"/>
    <p:sldId id="5251" r:id="rId3"/>
    <p:sldId id="3614" r:id="rId4"/>
    <p:sldId id="38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4023" r:id="rId33"/>
    <p:sldId id="3290" r:id="rId34"/>
    <p:sldId id="3292" r:id="rId35"/>
    <p:sldId id="5258" r:id="rId36"/>
    <p:sldId id="5259" r:id="rId37"/>
    <p:sldId id="5260" r:id="rId38"/>
    <p:sldId id="5261" r:id="rId39"/>
    <p:sldId id="3259" r:id="rId40"/>
    <p:sldId id="3297" r:id="rId41"/>
    <p:sldId id="3320" r:id="rId42"/>
    <p:sldId id="5262" r:id="rId43"/>
    <p:sldId id="5263" r:id="rId44"/>
    <p:sldId id="3246" r:id="rId45"/>
    <p:sldId id="5257" r:id="rId46"/>
    <p:sldId id="3303" r:id="rId47"/>
    <p:sldId id="3338" r:id="rId48"/>
    <p:sldId id="5264" r:id="rId49"/>
    <p:sldId id="5265" r:id="rId50"/>
    <p:sldId id="5266" r:id="rId51"/>
    <p:sldId id="1378" r:id="rId52"/>
    <p:sldId id="4482" r:id="rId53"/>
    <p:sldId id="5189" r:id="rId54"/>
    <p:sldId id="4574" r:id="rId55"/>
    <p:sldId id="4960" r:id="rId56"/>
    <p:sldId id="5253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5254" r:id="rId127"/>
    <p:sldId id="3483" r:id="rId128"/>
    <p:sldId id="5322" r:id="rId129"/>
    <p:sldId id="5324" r:id="rId130"/>
    <p:sldId id="5327" r:id="rId131"/>
    <p:sldId id="5323" r:id="rId132"/>
    <p:sldId id="5325" r:id="rId133"/>
    <p:sldId id="5326" r:id="rId134"/>
    <p:sldId id="4964" r:id="rId135"/>
    <p:sldId id="4965" r:id="rId136"/>
    <p:sldId id="4982" r:id="rId137"/>
    <p:sldId id="5250" r:id="rId138"/>
    <p:sldId id="5255" r:id="rId139"/>
    <p:sldId id="4330" r:id="rId140"/>
    <p:sldId id="4484" r:id="rId141"/>
    <p:sldId id="4492" r:id="rId142"/>
    <p:sldId id="4493" r:id="rId143"/>
    <p:sldId id="4940" r:id="rId144"/>
    <p:sldId id="4944" r:id="rId145"/>
    <p:sldId id="4945" r:id="rId146"/>
    <p:sldId id="4951" r:id="rId147"/>
    <p:sldId id="4952" r:id="rId148"/>
    <p:sldId id="4953" r:id="rId149"/>
    <p:sldId id="4954" r:id="rId150"/>
    <p:sldId id="4966" r:id="rId151"/>
    <p:sldId id="4981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30-Jul-24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5376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7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எனக்குத் துணையாக வாரும்; ஆண்டவரே! எனக்கு உதவி செய்ய விரைந்து வாரும்; நீரே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நீரே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விடுவிப்பவர். ஆண்டவரே! காலம் தாழ்த்தாதேயும்.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62533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ஒரு மனத்தோராய் அனைவரும் வாழ்வோம்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அருள்ஒளி வீசும் ஒரு வழி போவோம்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பிரிவினை மாய்த்து திருமறை காப்போம்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பரிவுள்ள இறைவன் திருவுளம் காண்போம்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98641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9633"/>
            <a:ext cx="12120282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anose="020B0604020202020204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2. பிறப்பிலும் இயேசு இறப்பிலும்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பெருமை செய்தாரே புனிதப் பேரன்பை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பிறந்த நம் வாழ்வின் பயன்பெற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பிறரையும் நமைப் போல் நினைத்திட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422775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உம்மை நோக்கி மன்றாடும் உம் அடியார்களாகிய எங்களுடன் இருந்து உமது கனிவிரக்கத்தை என்றும் எங்கள் மீது பொழிந்தருளும்; இவ்வாறு எங்களைப் படைத்து, வழிநடத்துகிறவர் நீரே எனப் பெருமை கொள்ளும் எங்களுக்காக நீர் படைத்தவற்றைப் புதுப்பித்து, புதுப்பித்தவற்றைப் பாதுகாத்தருள்வீராக.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914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நேர்மையுடையவரோ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அபக்கூக்கு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12- 2: 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கடவுளே,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தொன்றுதொட்டே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 நீர் அல்லவா?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புகலிடமே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தாங்காதவரே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ஏன் பார்த்துக்கொண்டே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பொல்லாதவர் தம்மைவிட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மௌனமாய்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மீன்கள் போலும் தலைமை இல்லா ஊர்வன போலும்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கல்தேய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மற்றெல்லாரையும்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பிடிக்கின்றார்கள்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வாரி இழுக்கின்றார்கள்;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களிப்புறுகின்றார்கள்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6839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ஆதலால்,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அடைகின்றார்கள்; அறுசுவை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அப்படியானால் 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ஓயாமல் வெளியே கொட்டி,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இடைவிடாமல் கொன்று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காவல்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நிற்பேன்;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கோட்டைமேல்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2128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 காவல்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வாயிலாக ஆண்டவர்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கூறப்போகின்றார்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முறையீட்டுக்கு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விடையளிப்பார்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கண்டறிவதற்காகக்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காத்திருப்பேன்.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எனக்கு அளித்த மறுமொழி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எழுதிவை; விரைவாய்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ஓடுகிறவனும்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படிக்கும் வண்ணம்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எழுது. குறித்த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நிறைவேறுவதற்காகக்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காட்சி இன்னும் காத்திருக்கின்றது;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8013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முடிவை நோக்கி விரைந்து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ஒருக்காலும்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காலந்தாழ்த்தி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நம்பாதவரோ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நேர்மையுடையவரோ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213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9: 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c-8. 9-10. 11-12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கைவிடமாட்டீர்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அரியணையில்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வழங்குவதற்கென்று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அமைத்திருக்கின்றார்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நீதியான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கைவிடமாட்டீர்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அடைக்கலம்; நெருக்கடியான வேளைகளில் புகலிடம்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கைவிடமாட்டீர்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47268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 வாங்கும்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கேட்க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கைவிடமாட்டீர்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6090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10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அழித்து, அழியா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57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17: 14-20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அணுகி அவர்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முழந்தாள்படியிட்டு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அவன் வலிப்பு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அடிக்கடி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விழுகிறான்.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அவர்களால் முடியவில்லை” 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சீரழிந்த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எவ்வளவு காலம் நான் உங்களோடு இருக்க இயலும்? எவ்வளவு காலம்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இயலும்? அவனை என்னிடம் இங்கே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 கொண்டு வந்ததும்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அப்பேயைக்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கடிந்துகொள்ளவே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அவனை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குணமடைந்தான்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84207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தனிமையாக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அணுகி வந்து, “அதை ஏன் எங்களால் ஓட்ட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காரணம்.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கடுகளவு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இருந்தால்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இம்மலையைப்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‘இங்கிருந்து பெயர்ந்து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பெயர்ந்து போகும்.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7456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உங்களால் முடியாதது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1461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6D993-1AA0-EA6A-F7D7-E27E26567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B79205-E797-E9E7-B429-1D3A467C08A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உழைப்பின் கனி இது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கொடைகளின் பலனாக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படைத்தவன் கரங்களில் மகிழ்வாக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படைப்பினில் சிறந்ததை தருகின்றேன்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310173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புவிதனில்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428386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இக்காணிக்கைகளைக் கனிவுடன் புனிதப்படுத்தியருள உம்மை வேண்டுகின்றோம்: இந்த ஆன்மீகப் பலியின் காணிக்கையை ஏற்று எங்களை உமக்கு நிலையான கொடையாக மாற்றுவீராக.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65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சா.ஞா. 16:20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எல்லா இனிமையும் பல்சுவையும் கொண்ட உணவை வானத்திலிருந்து எங்களுக்கு அளித்தீர்.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6:35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நானே, என்கிறார் ஆண்டவர். என்னிடம் வருபவருக்குப் பசியே இராது; என்னிடம் 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 என்றுமே தாகம் இராது.</a:t>
            </a:r>
          </a:p>
        </p:txBody>
      </p:sp>
    </p:spTree>
    <p:extLst>
      <p:ext uri="{BB962C8B-B14F-4D97-AF65-F5344CB8AC3E}">
        <p14:creationId xmlns:p14="http://schemas.microsoft.com/office/powerpoint/2010/main" val="226246144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கணம் உனது திருவடி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ஒருமுறை உனது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தரிசனம்உள்மனம்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மனவானில்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87878504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தோழமை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தொகுப்பாகும்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எனக்கொரு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70615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கணம் உனது திருவடி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ஒருமுறை உனது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தரிசனம்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உள்மனம் தேடினேன்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26364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கணம் உனது திருவடி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ஒருமுறை உனது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தரிசனம்உள்மனம்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மனவானில்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608561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பெருநதி ஆகும் ஒருவேளை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ஒருநாளில்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சோலையிலே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ஒருகணமே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புதுசுகமே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576991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கணம் உனது திருவடி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ஒருமுறை உனது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தரிசனம்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உள்மனம் தேடினேன்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59992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கணம் உனது திருவடி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இருவிழி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ஒருமுறை உனது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தரிசனம்உள்மனம்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மனவானில்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27723896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விண்ணகக் கொடையால் புதுப்பிக்கப்பெற்ற நாங்கள் உமது முடிவில்லா உதவியையும் உடனிருப்பையும் பெற்றுக்கொள்ளச் செய்தருளும்; எங்களை என்றும் கனிவுடன் காக்கத் தவறாத நீர் நிலையான மீட்புக்கு எங்களைத் தகுதியுள்ளவர்கள் ஆக்குவீராக.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62635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அலையொளிர் அருணனை அணிந்திடுமா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 மாமரியே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பேரரசி வழுவில்லா மாதரசி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கலையெல்லாம் சேர்ந்தெழும் தலைவியும் நீயல்லோ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அகால வேளையிலே அம்மா உன் கருணையாலே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 கூளியின் தொல்லைகள் நீங்கிட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 உம் மகனிடம் கேள்</a:t>
            </a:r>
          </a:p>
        </p:txBody>
      </p:sp>
    </p:spTree>
    <p:extLst>
      <p:ext uri="{BB962C8B-B14F-4D97-AF65-F5344CB8AC3E}">
        <p14:creationId xmlns:p14="http://schemas.microsoft.com/office/powerpoint/2010/main" val="347813615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அலையொளிர் அருணனை அணிந்திடுமா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 மாமரியே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பேரரசி வழுவில்லா மாதரசி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கலையெல்லாம் சேர்ந்தெழும் தலைவியும் நீயல்லோ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அகோரப் போர் முழங்கி அல்லலும் தோன்றுதன்றோ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எல்லோரும் விரும்பிடும் நல்லதோர் அமைதியை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சொல்லாமல் அளித்திடுவாய்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401976330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11270</TotalTime>
  <Words>5155</Words>
  <Application>Microsoft Office PowerPoint</Application>
  <PresentationFormat>Widescreen</PresentationFormat>
  <Paragraphs>561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2022-07-13T11:51:49Z</dcterms:created>
  <dcterms:modified xsi:type="dcterms:W3CDTF">2024-07-30T12:56:39Z</dcterms:modified>
</cp:coreProperties>
</file>