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4"/>
  </p:notesMasterIdLst>
  <p:sldIdLst>
    <p:sldId id="4294" r:id="rId2"/>
    <p:sldId id="5251" r:id="rId3"/>
    <p:sldId id="4598" r:id="rId4"/>
    <p:sldId id="4595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252" r:id="rId32"/>
    <p:sldId id="4023" r:id="rId33"/>
    <p:sldId id="3290" r:id="rId34"/>
    <p:sldId id="3292" r:id="rId35"/>
    <p:sldId id="5256" r:id="rId36"/>
    <p:sldId id="5257" r:id="rId37"/>
    <p:sldId id="5258" r:id="rId38"/>
    <p:sldId id="5259" r:id="rId39"/>
    <p:sldId id="5260" r:id="rId40"/>
    <p:sldId id="5261" r:id="rId41"/>
    <p:sldId id="5262" r:id="rId42"/>
    <p:sldId id="5263" r:id="rId43"/>
    <p:sldId id="3259" r:id="rId44"/>
    <p:sldId id="3297" r:id="rId45"/>
    <p:sldId id="3320" r:id="rId46"/>
    <p:sldId id="5264" r:id="rId47"/>
    <p:sldId id="5265" r:id="rId48"/>
    <p:sldId id="3246" r:id="rId49"/>
    <p:sldId id="3260" r:id="rId50"/>
    <p:sldId id="3303" r:id="rId51"/>
    <p:sldId id="3338" r:id="rId52"/>
    <p:sldId id="5266" r:id="rId53"/>
    <p:sldId id="5268" r:id="rId54"/>
    <p:sldId id="5267" r:id="rId55"/>
    <p:sldId id="1378" r:id="rId56"/>
    <p:sldId id="4482" r:id="rId57"/>
    <p:sldId id="4495" r:id="rId58"/>
    <p:sldId id="3841" r:id="rId59"/>
    <p:sldId id="4960" r:id="rId60"/>
    <p:sldId id="5253" r:id="rId61"/>
    <p:sldId id="3424" r:id="rId62"/>
    <p:sldId id="1470" r:id="rId63"/>
    <p:sldId id="1471" r:id="rId64"/>
    <p:sldId id="1472" r:id="rId65"/>
    <p:sldId id="4246" r:id="rId66"/>
    <p:sldId id="4247" r:id="rId67"/>
    <p:sldId id="4286" r:id="rId68"/>
    <p:sldId id="1476" r:id="rId69"/>
    <p:sldId id="3972" r:id="rId70"/>
    <p:sldId id="4297" r:id="rId71"/>
    <p:sldId id="4287" r:id="rId72"/>
    <p:sldId id="1480" r:id="rId73"/>
    <p:sldId id="4250" r:id="rId74"/>
    <p:sldId id="4251" r:id="rId75"/>
    <p:sldId id="4288" r:id="rId76"/>
    <p:sldId id="1485" r:id="rId77"/>
    <p:sldId id="4253" r:id="rId78"/>
    <p:sldId id="4254" r:id="rId79"/>
    <p:sldId id="4289" r:id="rId80"/>
    <p:sldId id="1489" r:id="rId81"/>
    <p:sldId id="4485" r:id="rId82"/>
    <p:sldId id="4256" r:id="rId83"/>
    <p:sldId id="4290" r:id="rId84"/>
    <p:sldId id="1494" r:id="rId85"/>
    <p:sldId id="4257" r:id="rId86"/>
    <p:sldId id="4258" r:id="rId87"/>
    <p:sldId id="4291" r:id="rId88"/>
    <p:sldId id="1499" r:id="rId89"/>
    <p:sldId id="4486" r:id="rId90"/>
    <p:sldId id="4260" r:id="rId91"/>
    <p:sldId id="4298" r:id="rId92"/>
    <p:sldId id="4292" r:id="rId93"/>
    <p:sldId id="4299" r:id="rId94"/>
    <p:sldId id="4262" r:id="rId95"/>
    <p:sldId id="4263" r:id="rId96"/>
    <p:sldId id="4293" r:id="rId97"/>
    <p:sldId id="4300" r:id="rId98"/>
    <p:sldId id="4301" r:id="rId99"/>
    <p:sldId id="4302" r:id="rId100"/>
    <p:sldId id="4303" r:id="rId101"/>
    <p:sldId id="4304" r:id="rId102"/>
    <p:sldId id="4305" r:id="rId103"/>
    <p:sldId id="4306" r:id="rId104"/>
    <p:sldId id="4307" r:id="rId105"/>
    <p:sldId id="4483" r:id="rId106"/>
    <p:sldId id="3784" r:id="rId107"/>
    <p:sldId id="3785" r:id="rId108"/>
    <p:sldId id="3786" r:id="rId109"/>
    <p:sldId id="4322" r:id="rId110"/>
    <p:sldId id="3788" r:id="rId111"/>
    <p:sldId id="3789" r:id="rId112"/>
    <p:sldId id="3790" r:id="rId113"/>
    <p:sldId id="3791" r:id="rId114"/>
    <p:sldId id="3792" r:id="rId115"/>
    <p:sldId id="3793" r:id="rId116"/>
    <p:sldId id="3794" r:id="rId117"/>
    <p:sldId id="3795" r:id="rId118"/>
    <p:sldId id="3796" r:id="rId119"/>
    <p:sldId id="3797" r:id="rId120"/>
    <p:sldId id="3798" r:id="rId121"/>
    <p:sldId id="3799" r:id="rId122"/>
    <p:sldId id="3800" r:id="rId123"/>
    <p:sldId id="4323" r:id="rId124"/>
    <p:sldId id="4295" r:id="rId125"/>
    <p:sldId id="3802" r:id="rId126"/>
    <p:sldId id="4324" r:id="rId127"/>
    <p:sldId id="3805" r:id="rId128"/>
    <p:sldId id="3806" r:id="rId129"/>
    <p:sldId id="3807" r:id="rId130"/>
    <p:sldId id="5254" r:id="rId131"/>
    <p:sldId id="4487" r:id="rId132"/>
    <p:sldId id="4469" r:id="rId133"/>
    <p:sldId id="4470" r:id="rId134"/>
    <p:sldId id="4964" r:id="rId135"/>
    <p:sldId id="4965" r:id="rId136"/>
    <p:sldId id="4982" r:id="rId137"/>
    <p:sldId id="5250" r:id="rId138"/>
    <p:sldId id="5255" r:id="rId139"/>
    <p:sldId id="4330" r:id="rId140"/>
    <p:sldId id="4484" r:id="rId141"/>
    <p:sldId id="4148" r:id="rId142"/>
    <p:sldId id="4380" r:id="rId143"/>
    <p:sldId id="4946" r:id="rId144"/>
    <p:sldId id="4926" r:id="rId145"/>
    <p:sldId id="4927" r:id="rId146"/>
    <p:sldId id="4951" r:id="rId147"/>
    <p:sldId id="4952" r:id="rId148"/>
    <p:sldId id="4953" r:id="rId149"/>
    <p:sldId id="4954" r:id="rId150"/>
    <p:sldId id="4966" r:id="rId151"/>
    <p:sldId id="4981" r:id="rId152"/>
    <p:sldId id="3897" r:id="rId1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5" autoAdjust="0"/>
    <p:restoredTop sz="94660"/>
  </p:normalViewPr>
  <p:slideViewPr>
    <p:cSldViewPr snapToGrid="0">
      <p:cViewPr varScale="1">
        <p:scale>
          <a:sx n="85" d="100"/>
          <a:sy n="85" d="100"/>
        </p:scale>
        <p:origin x="36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30-Jul-24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5573937" y="1649506"/>
            <a:ext cx="661806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18ஆம்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</p:spTree>
    <p:extLst>
      <p:ext uri="{BB962C8B-B14F-4D97-AF65-F5344CB8AC3E}">
        <p14:creationId xmlns:p14="http://schemas.microsoft.com/office/powerpoint/2010/main" val="3014210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கடவுளே! எனக்குத் துணையாக வாரும்; ஆண்டவரே! எனக்கு உதவி செய்ய விரைந்து வாரும்; நீரே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துணை; நீரே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விடுவிப்பவர். ஆண்டவரே! காலம் தாழ்த்தாதேயும்.</a:t>
            </a:r>
          </a:p>
        </p:txBody>
      </p:sp>
    </p:spTree>
    <p:extLst>
      <p:ext uri="{BB962C8B-B14F-4D97-AF65-F5344CB8AC3E}">
        <p14:creationId xmlns:p14="http://schemas.microsoft.com/office/powerpoint/2010/main" val="625333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841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இளங்கதிரே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கடவுளைத்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துதிக்க எழு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புதுமலரே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விழு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ஆலயத்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திருமணியே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ஆண்டவன் குரலை அசை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ஞாலத்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தவக்குலமே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இசை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நிறைவேற்றும்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குருவுடன்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இணைந்து கொண்டு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கூட்டத்தின்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அன்பு கண்டு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பெரும்வரக்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கல்வாரி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அரும்பலி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நினைவாகும்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திருமறைத்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தகனப்பலி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பீடத்தில்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குழுமிவிடு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136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841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இளங்கதிரே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கடவுளைத்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துதிக்க எழு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புதுமலரே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விழு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ஆலயத்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திருமணியே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ஆண்டவன் குரலை அசை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ஞாலத்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தவக்குலமே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இசை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வருங்குருவுடன்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வாழ்த்தி நின்று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பீடத்திலே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வாழ்வடைந்து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தாள் பணிந்து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சிந்தனையை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இறைக்களித்து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பரமுதல்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அருட்பலி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பங்கேற்பாய்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9778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உம்மை நோக்கி மன்றாடும் உம் அடியார்களாகிய எங்களுடன் இருந்து உமது கனிவிரக்கத்தை என்றும் எங்கள் மீது பொழிந்தருளும்; இவ்வாறு எங்களைப் படைத்து, வழிநடத்துகிறவர் நீரே எனப் பெருமை கொள்ளும் எங்களுக்காக நீர் படைத்தவற்றைப் புதுப்பித்து, புதுப்பித்தவற்றைப் பாதுகாத்தருள்வீராக.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9141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அனனியாவே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கூர்ந்து கேள்: ஆண்டவர் உன்னை அனுப்பவில்லை. அப்படியிருந்தும்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செய்துவிட்டாய்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28: 1-17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அரசனான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செதேக்கியாவினுடைய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ஐந்தாம்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மாதத்தில்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அசூரின்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கிபயோனைச்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சார்ந்தவனுமான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அனனியா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குருக்கள் மற்றும்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முன்னிலையிலும்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என்னிடம் உரைத்தது: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இவ்வாறு கூறுகிறார்: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பாபிலோனிய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முறித்தெறிந்து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பாபிலோனிய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நெபுகத்னேசர்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இவ்விடத்தினின்று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கவர்ந்து,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பாபிலோனுக்கு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எல்லாவற்றையும்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காலத்திற்குள்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இவ்விடத்திற்குத்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கொண்டுவருவேன். அத்தோடு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யோயாக்கிமின்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அரசனுமான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எக்கோனியாவையும்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பாபிலோனுக்கு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கடத்தப்பட்ட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இவ்விடத்துக்கு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திரும்பக்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33821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 வருவேன்.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பாபிலோனிய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முறித்தெறிவேன்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', என்கிறார் ஆண்டவர்.”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நின்று கொண்டிருந்த குருக்கள், மக்கள் அனைவர்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முன்னிலையிலும்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அனனியாவிடம்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பேசினார்.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அவனை நோக்கி,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ஆண்டவர்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13944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சொற்களை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நாடுகடத்தப்பட்டோர்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பாபிலோனிலிருந்து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இவ்விடத்திற்குத்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கொண்டுவருவாராக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ஆயினும்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அனைவரின்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உரைக்கும்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இச்சொல்லைக்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கவனித்துக்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எனக்கும் முன்பே பண்டைய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பல நாடுகள்,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பேரரசுகளுக்கு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27833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போர், துன்பம், கொள்ளைநோய் ஆகியவை 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உரைத்திருக்கின்றனர்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முன்னறிவிக்கும்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பொறுத்தவரை, அவரது வாக்கு நிறைவேறும்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பொழுதுதான்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ஆண்டவர் அவரை உண்மையாகவே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 தெரியவரும்” என்றார்.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அனனியா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கழுத்திலிருந்த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நுகத்தைப்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54108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பிடுங்கி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முறித்தெறிந்தான்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மேலும்,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அனனியா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முன்னிலையிலும்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“ஆண்டவர் கூறுவது இதுவே: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பாபிலோனிய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நெபுகத்னேசரின்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ஆண்டுகளில்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பிடுங்கி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முறித்தெறிவேன்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என்றான். உடனே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அவ்விடம்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அனனியா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1607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கழுத்திலிருந்த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முறித்தெறிந்த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பின்னர்,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“நீ 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அனனியாவிடம்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சொல்: ஆண்டவர் கூறுவது இதுவே: நீ மர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முறித்தெறிந்தாய்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பதிலாக இரும்பு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நுகத்தைச்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செய்துகொள்வாய்.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கூறுகிறார்: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கழுத்தில் இரும்பு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7539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ஆதலால்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பாபிலோனிய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நெபுகத்னேசருக்கு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அடிபணிந்து பணிவிடை செய்வார்கள். காட்டு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விலங்குகளையும்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ஒப்புவித்திருக்கிறேன்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அனனியாவிடம்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அனனியாவே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கூர்ந்து கேள்: ஆண்டவர் உன்னை அனுப்பவில்லை. அப்படியிருந்தும்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செய்துவிட்டாய்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எனவே, ஆண்டவர் கூறுகிறார்:</a:t>
            </a:r>
          </a:p>
        </p:txBody>
      </p:sp>
    </p:spTree>
    <p:extLst>
      <p:ext uri="{BB962C8B-B14F-4D97-AF65-F5344CB8AC3E}">
        <p14:creationId xmlns:p14="http://schemas.microsoft.com/office/powerpoint/2010/main" val="4995629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இவ்வுலகினின்றே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உன்னை அனுப்பி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எதிராக மக்கள் கிளர்ச்சி செய்யுமாறு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போதித்ததால்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!” அவ்வாறே அதே ஆண்டு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மாதத்தில்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அனனியா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மாண்டான்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59128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119: 29,43. 79,80. 95,102 (பல்லவி: 68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எனக்கு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விதிமுறைகளைக்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29 பொய் வழியை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கற்றுத்தாரும்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43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சொற்கள்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நீங்கவிடாதேயும்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நீதிநெறிகள்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நான்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எனக்கு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விதிமுறைகளைக்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79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ஒழுங்குமுறைகளைப்பற்றிய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அறிவுடையோர்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பக்கம்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திரும்புவாராக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80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பொறுத்த மட்டில் என்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இருப்பதாக! அதனால்,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வெட்கமுறேன்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எனக்கு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விதிமுறைகளைக்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54509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95 தீயோர்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ஒழுங்குமுறைகளை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102 உம் நீதிநெறிகளை விட்டு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எனக்கு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விதிமுறைகளைக்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51335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4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மனிதர்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மட்டுமல்ல, மாறாக, கடவுளின் வாய்ச்சொல்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ஒவ்வொன்றாலும்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கொடுத்தார்கள்.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14: 13-21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கொலையுண்டதைக்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கேள்வியுற்ற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அங்கிருந்து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படகிலேறிப்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தனிமையான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இடத்திற்குச்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கேள்விப்பட்ட திரளான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கால்நடையாக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பெருந்திரளான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நலமற்றிருந்தோரைக்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மாலையானபோது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 வந்து, “இவ்விடம் பாலைநிலம்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ஆயிற்றே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நேரமும் ஆகிவிட்டது.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தேவையான உணவு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வாங்கிக்கொள்ள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கூட்டத்தை அனுப்பிவிடும்” என்றனர். இயேசு அவர்களிடம், “அவர்கள் செல்ல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நீங்களே அவர்களுக்கு உணவு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ஆனால் அவர்கள் அவரைப் பார்த்து, “எங்களிடம் இங்கே ஐந்து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91019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 வேறு எதுவும் இல்லை” என்றார்கள். அவர், “அவற்றை என்னிடம் இங்கே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புல் தரையில்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ஆணையிட்டார். அவர் அந்த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எடுத்து, வானத்தை அண்ணாந்து பார்த்து,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போற்றி,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கொடுத்தார்கள்;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00132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வயிறார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எஞ்சிய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துண்டுகளைப்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பன்னிரண்டு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நீங்கலாக உணவு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தொகை ஏறத்தாழ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ஐயாயிரம்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02879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அன்போடு வந்தோம் காணிக்கை தந்தோம்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சேர்ப்பாய்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பொன்னான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புடமிட்டு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மணம் வீச வைத்தோம் ஆ ...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புதிரான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எதிரானதாலே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பொலிவாகச்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மாபரனே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92148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அன்போடு வந்தோம் காணிக்கை தந்தோம்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சேர்ப்பாய்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இருளானதாலே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ஏற்றி வைத்தோம்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உருகி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33802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இக்காணிக்கைகளைக் கனிவுடன் புனிதப்படுத்தியருள உம்மை வேண்டுகின்றோம்: இந்த ஆன்மீகப் பலியின் காணிக்கையை ஏற்று எங்களை உமக்கு நிலையான கொடையாக மாற்றுவீராக.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79565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சா.ஞா. 16:20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எல்லா இனிமையும் பல்சுவையும் கொண்ட உணவை வானத்திலிருந்து எங்களுக்கு அளித்தீர்.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 6:35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 தரும் உணவு நானே, என்கிறார் ஆண்டவர். என்னிடம் வருபவருக்குப் பசியே இராது; என்னிடம் நம்பிக்கை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கொண்டிருப்பவருக்கு என்றுமே தாகம் இராது.</a:t>
            </a:r>
          </a:p>
        </p:txBody>
      </p:sp>
    </p:spTree>
    <p:extLst>
      <p:ext uri="{BB962C8B-B14F-4D97-AF65-F5344CB8AC3E}">
        <p14:creationId xmlns:p14="http://schemas.microsoft.com/office/powerpoint/2010/main" val="226246144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பாவச் சுமையால் பதறுகிறேன்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 அறியாது வருந்துகிறேன்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 காட்டிடும்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பாதம் பணிந்து வேண்டுகிறேன்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279319737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அமைதி வாழ்வைத் தேடுகிறேன்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 அளிக்க வேண்டுகிறேன்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உணவே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 அளிக்க வேண்டுகிறேன்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419633572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இருளே வாழ்வில் பார்க்கிறேன்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நொந்து அழுகிறேன்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ஒளியாய் விளங்கும்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 ஏற்றுக் கொள்கிறேன்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152245121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விண்ணகக் கொடையால் புதுப்பிக்கப்பெற்ற நாங்கள் உமது முடிவில்லா உதவியையும் உடனிருப்பையும் பெற்றுக்கொள்ளச் செய்தருளும்; எங்களை என்றும் கனிவுடன் காக்கத் தவறாத நீர் நிலையான மீட்புக்கு எங்களைத் தகுதியுள்ளவர்கள் ஆக்குவீராக.</a:t>
            </a:r>
            <a:r>
              <a:rPr lang="en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162635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மாந்தரின்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செபம் செய்வோம் தினம் செபமாலை சொல்வோம்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31985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ஒழிய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உடல்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அளிப்போம்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இன்றெமை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வைப்போம்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164065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11275</TotalTime>
  <Words>5263</Words>
  <Application>Microsoft Office PowerPoint</Application>
  <PresentationFormat>Widescreen</PresentationFormat>
  <Paragraphs>536</Paragraphs>
  <Slides>152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152</vt:i4>
      </vt:variant>
    </vt:vector>
  </HeadingPairs>
  <TitlesOfParts>
    <vt:vector size="161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85</cp:revision>
  <dcterms:created xsi:type="dcterms:W3CDTF">2022-07-13T11:51:49Z</dcterms:created>
  <dcterms:modified xsi:type="dcterms:W3CDTF">2024-07-30T12:27:22Z</dcterms:modified>
</cp:coreProperties>
</file>