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4294" r:id="rId2"/>
    <p:sldId id="5251" r:id="rId3"/>
    <p:sldId id="4598" r:id="rId4"/>
    <p:sldId id="4595"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52" r:id="rId32"/>
    <p:sldId id="4023" r:id="rId33"/>
    <p:sldId id="5269" r:id="rId34"/>
    <p:sldId id="5270" r:id="rId35"/>
    <p:sldId id="5271" r:id="rId36"/>
    <p:sldId id="4488" r:id="rId37"/>
    <p:sldId id="4489" r:id="rId38"/>
    <p:sldId id="4490" r:id="rId39"/>
    <p:sldId id="5272" r:id="rId40"/>
    <p:sldId id="5273" r:id="rId41"/>
    <p:sldId id="5274" r:id="rId42"/>
    <p:sldId id="4491" r:id="rId43"/>
    <p:sldId id="4492" r:id="rId44"/>
    <p:sldId id="3246" r:id="rId45"/>
    <p:sldId id="3260" r:id="rId46"/>
    <p:sldId id="3303" r:id="rId47"/>
    <p:sldId id="3338" r:id="rId48"/>
    <p:sldId id="5266" r:id="rId49"/>
    <p:sldId id="5268" r:id="rId50"/>
    <p:sldId id="5267" r:id="rId51"/>
    <p:sldId id="1378" r:id="rId52"/>
    <p:sldId id="4482" r:id="rId53"/>
    <p:sldId id="4495" r:id="rId54"/>
    <p:sldId id="3841" r:id="rId55"/>
    <p:sldId id="4960" r:id="rId56"/>
    <p:sldId id="5253" r:id="rId57"/>
    <p:sldId id="3424" r:id="rId58"/>
    <p:sldId id="1470" r:id="rId59"/>
    <p:sldId id="1471" r:id="rId60"/>
    <p:sldId id="1472" r:id="rId61"/>
    <p:sldId id="4246" r:id="rId62"/>
    <p:sldId id="4247" r:id="rId63"/>
    <p:sldId id="4286" r:id="rId64"/>
    <p:sldId id="1476" r:id="rId65"/>
    <p:sldId id="3972" r:id="rId66"/>
    <p:sldId id="4297" r:id="rId67"/>
    <p:sldId id="4287" r:id="rId68"/>
    <p:sldId id="1480" r:id="rId69"/>
    <p:sldId id="4250" r:id="rId70"/>
    <p:sldId id="4251" r:id="rId71"/>
    <p:sldId id="4288" r:id="rId72"/>
    <p:sldId id="1485" r:id="rId73"/>
    <p:sldId id="4253" r:id="rId74"/>
    <p:sldId id="4254" r:id="rId75"/>
    <p:sldId id="4289" r:id="rId76"/>
    <p:sldId id="1489" r:id="rId77"/>
    <p:sldId id="4485" r:id="rId78"/>
    <p:sldId id="4256" r:id="rId79"/>
    <p:sldId id="4290" r:id="rId80"/>
    <p:sldId id="1494" r:id="rId81"/>
    <p:sldId id="4257" r:id="rId82"/>
    <p:sldId id="4258" r:id="rId83"/>
    <p:sldId id="4291" r:id="rId84"/>
    <p:sldId id="1499" r:id="rId85"/>
    <p:sldId id="4486" r:id="rId86"/>
    <p:sldId id="4260" r:id="rId87"/>
    <p:sldId id="4298" r:id="rId88"/>
    <p:sldId id="4292" r:id="rId89"/>
    <p:sldId id="4299" r:id="rId90"/>
    <p:sldId id="4262" r:id="rId91"/>
    <p:sldId id="4263" r:id="rId92"/>
    <p:sldId id="4293" r:id="rId93"/>
    <p:sldId id="4300" r:id="rId94"/>
    <p:sldId id="4301" r:id="rId95"/>
    <p:sldId id="4302" r:id="rId96"/>
    <p:sldId id="4303" r:id="rId97"/>
    <p:sldId id="4304" r:id="rId98"/>
    <p:sldId id="4305" r:id="rId99"/>
    <p:sldId id="4306" r:id="rId100"/>
    <p:sldId id="4307" r:id="rId101"/>
    <p:sldId id="4483" r:id="rId102"/>
    <p:sldId id="3784" r:id="rId103"/>
    <p:sldId id="3785" r:id="rId104"/>
    <p:sldId id="3786" r:id="rId105"/>
    <p:sldId id="4322" r:id="rId106"/>
    <p:sldId id="3788" r:id="rId107"/>
    <p:sldId id="3789" r:id="rId108"/>
    <p:sldId id="3790" r:id="rId109"/>
    <p:sldId id="3791" r:id="rId110"/>
    <p:sldId id="3792" r:id="rId111"/>
    <p:sldId id="3793" r:id="rId112"/>
    <p:sldId id="3794" r:id="rId113"/>
    <p:sldId id="3795" r:id="rId114"/>
    <p:sldId id="3796" r:id="rId115"/>
    <p:sldId id="3797" r:id="rId116"/>
    <p:sldId id="3798" r:id="rId117"/>
    <p:sldId id="3799" r:id="rId118"/>
    <p:sldId id="3800" r:id="rId119"/>
    <p:sldId id="4323" r:id="rId120"/>
    <p:sldId id="4295" r:id="rId121"/>
    <p:sldId id="3802" r:id="rId122"/>
    <p:sldId id="4324" r:id="rId123"/>
    <p:sldId id="3805" r:id="rId124"/>
    <p:sldId id="3806" r:id="rId125"/>
    <p:sldId id="3807" r:id="rId126"/>
    <p:sldId id="5254" r:id="rId127"/>
    <p:sldId id="4487" r:id="rId128"/>
    <p:sldId id="4469" r:id="rId129"/>
    <p:sldId id="4470" r:id="rId130"/>
    <p:sldId id="4964" r:id="rId131"/>
    <p:sldId id="4965" r:id="rId132"/>
    <p:sldId id="4982" r:id="rId133"/>
    <p:sldId id="5250" r:id="rId134"/>
    <p:sldId id="5255" r:id="rId135"/>
    <p:sldId id="4330" r:id="rId136"/>
    <p:sldId id="4484" r:id="rId137"/>
    <p:sldId id="4148" r:id="rId138"/>
    <p:sldId id="4380" r:id="rId139"/>
    <p:sldId id="4946" r:id="rId140"/>
    <p:sldId id="4926" r:id="rId141"/>
    <p:sldId id="4927" r:id="rId142"/>
    <p:sldId id="4951" r:id="rId143"/>
    <p:sldId id="4952" r:id="rId144"/>
    <p:sldId id="4953" r:id="rId145"/>
    <p:sldId id="4954" r:id="rId146"/>
    <p:sldId id="4966" r:id="rId147"/>
    <p:sldId id="4981" r:id="rId148"/>
    <p:sldId id="3897"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varScale="1">
        <p:scale>
          <a:sx n="85" d="100"/>
          <a:sy n="85" d="100"/>
        </p:scale>
        <p:origin x="36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30-Jul-24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5573937" y="1649506"/>
            <a:ext cx="6618063"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18ஆம்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திங்கள்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spTree>
    <p:extLst>
      <p:ext uri="{BB962C8B-B14F-4D97-AF65-F5344CB8AC3E}">
        <p14:creationId xmlns:p14="http://schemas.microsoft.com/office/powerpoint/2010/main" val="301421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எனக்குத் துணையாக வாரும்; ஆண்டவரே! எனக்கு உதவி செய்ய விரைந்து வாரும்;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விடுவிப்பவர். ஆண்டவரே! காலம் தாழ்த்தாதேயும்.</a:t>
            </a:r>
          </a:p>
        </p:txBody>
      </p:sp>
    </p:spTree>
    <p:extLst>
      <p:ext uri="{BB962C8B-B14F-4D97-AF65-F5344CB8AC3E}">
        <p14:creationId xmlns:p14="http://schemas.microsoft.com/office/powerpoint/2010/main" val="625333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8411"/>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இளங்கதிரே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துதிக்க எழு</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புதுமலரே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 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ஆலயத்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திருமணியே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 ஆண்டவன் குரலை அசை</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ஞாலத்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அருள்தரும்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இசை</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நிறைவேற்றும்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குருவுடன்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இணைந்து கொண்டு</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திரளாய்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வருகின்ற</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கூட்டத்தின்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அன்பு கண்டு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பெரும்வரக்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அரும்பலி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திருமறைத்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தகனப்பலி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பீடத்தில்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குழுமிவிடு</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141369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8411"/>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இளங்கதிரே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துதிக்க எழு</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புதுமலரே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 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ஆலயத்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திருமணியே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 ஆண்டவன் குரலை அசை</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ஞாலத்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அருள்தரும்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இசை</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வருங்குருவுடன்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வாழ்த்தி நின்று</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பீடத்திலே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தெய்வீக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வாழ்வடைந்து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தாள் பணிந்து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சிந்தனையை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இறைக்களித்து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பரமுதல்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தருகின்ற</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அருட்பலி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பங்கேற்பாய்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449778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உம்மை நோக்கி மன்றாடும் உம் அடியார்களாகிய எங்களுடன் இருந்து உமது கனிவிரக்கத்தை என்றும் எங்கள் மீது பொழிந்தருளும்; இவ்வாறு எங்களைப் படைத்து, வழிநடத்துகிறவர் நீரே எனப் பெருமை கொள்ளும் எங்களுக்காக நீர் படைத்தவற்றைப் புதுப்பித்து, புதுப்பித்தவற்றைப் பாதுகாத்தருள்வீராக.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914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தனியாக இம்மக்கள் அனைவரையும் கொண்டு செல்லவே முடியாது.</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எண்ணிக்கை நூலிலிருந்து வாசகம் 11: 4</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b-15</a:t>
            </a:r>
          </a:p>
        </p:txBody>
      </p:sp>
    </p:spTree>
    <p:extLst>
      <p:ext uri="{BB962C8B-B14F-4D97-AF65-F5344CB8AC3E}">
        <p14:creationId xmlns:p14="http://schemas.microsoft.com/office/powerpoint/2010/main" val="3420910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 மக்கள் மீண்டும் அழுது கூறியது: “நமக்கு உண்ண இறைச்சி யார் தருவார்? நாம் எகிப்தில் செலவின்றி உண்ட மீன், வெள்ளரிக் காய், கொம்மட்டிக் காய், கீரை, வெங்காயம், வெள்ளைப் பூண்டு ஆகியவற்றின் நினைவு வருகிறது. ஆனால் இப்பொழுதோ நம் வலிமை குன்றிப் போயிற்று; மன்னாவைத் தவிர வேறெதுவும் நம் கண்களில் படுவதில்லையே!”</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 கொத்துமல்லி விதை போன்றும் அதன்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703403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தோற்றம் முத்துப் போன்றும் இருந்தது. மக்கள் வெளியில் சென்று அதைச் சேகரித்தனர்; அரவைக் கல்லில் அரைத்தனர் அல்லது உரலில் போட்டு இடித்தனர்; பானைகளில் அதை வேக வைத்து அதில் அப்பங்கள் செய்தனர்; அதன் சுவை எண்ணெயில் செய்த அப்பங்களின் சுவையை ஒத்திருந்தது. இரவில், பாளையத்தின்மேல் பனி விழும்போது மன்னாவும் அதனுடன் விழுந்தது.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 வீடுகளிலும் இருந்த மக்களும் தம்தம் கூடார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67367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வாயிலில் இருந்து அழும் குரலை மோசே கேட்டார்; ஆண்டவரின் சினம் கொழுந்து விட்டெரிந்தது; மோசேக்கும் அது பிடிக்கவில்லை. மோசே ஆண்டவரிடம் கூறியது: “உம் அடியானுக்கு ஏன் இந்தக் கேடு? நீர் எனக்குக் கருணை காட்டாமல் இம்மக்களின் எல்லாப் பளுவையும் என்மேல் சுமத்தியது ஏன்? இம்மக்களையெல்லாம் நானா கருத்தரித்தேன்? நானா இவர்களைப் பெற்றெடுத்தேன்? ‘பாலுண்ணும் குழந்தையை ஏந்திச் செல்பவள் போன்று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81995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இவர்களை மார்போடு ஏந்தி, அவர்கள் மூதாதையருக்கு நான் வாக்களித்திருந்த நாட்டுக்குக் கொண்டு செல்’ என்று நீர் சொல்வானேன்? இம்மக்கள் அனைவருக்கும் கொடுக்கவேண்டிய இறைச்சிக்கு நான் எங்கு போவேன்? அவர்கள் எனக்கு முன் அழுது, ‘உண்ண எங்களுக்கு இறைச்சி தாரும்’ என்றும் கேட்கிறார்களே! நான் தனியாக இம்மக்கள் அனைவரையும் கொண்டு செல்லவே முடியாது; இது எனக்கு மிகப்பெரும் பளு. இப்படியே எனக்குச்</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529441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செய்வீரானால் உடனே என்னைக் கொன்றுவிடும்; உம் பார்வையில் எனக்குத் தயை கிடைத்தால் இந்தக் கொடுமையை நான் காணாதிருக்கட்டும்.”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86362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7278875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81: 11-12. 13-14. 15-16 (பல்லவி: 1</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நமது வலிமையாகிய கடவுளை மகிழ்ந்து பாடுங்கள்.</a:t>
            </a:r>
          </a:p>
        </p:txBody>
      </p:sp>
    </p:spTree>
    <p:extLst>
      <p:ext uri="{BB962C8B-B14F-4D97-AF65-F5344CB8AC3E}">
        <p14:creationId xmlns:p14="http://schemas.microsoft.com/office/powerpoint/2010/main" val="4058415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என் மக்கள் என் குரலுக்குச் செவிசாய்க்கவில்லை; இஸ்ரயேலர் எனக்குப் பணியவில்லை.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எனவே, அவர்கள் தங்கள் எண்ணங்களின்படியே நடக்குமாறு, அவர்களின் கடின இதயங்களிடமும் அவர்களை விட்டுவிட்டேன்.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நமது வலிமையாகிய கடவுளை மகிழ்ந்து பாடுங்கள்.</a:t>
            </a:r>
          </a:p>
        </p:txBody>
      </p:sp>
    </p:spTree>
    <p:extLst>
      <p:ext uri="{BB962C8B-B14F-4D97-AF65-F5344CB8AC3E}">
        <p14:creationId xmlns:p14="http://schemas.microsoft.com/office/powerpoint/2010/main" val="1935163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என் மக்கள் எனக்குச் செவிசாய்த்திருந்தால், இஸ்ரயேலர் நான் காட்டிய வழியில் நடந்திருந்தால், எவ்வளவோ நலமாயிருந்திருக்கும்.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நான் விரைவில் அவர்கள் எதிரிகளை அடக்குவேன், என் கை அவர்களின் பகைவருக்கு எதிராகத் திரும்பும்.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நமது வலிமையாகிய கடவுளை மகிழ்ந்து பாடுங்கள்.</a:t>
            </a:r>
          </a:p>
        </p:txBody>
      </p:sp>
    </p:spTree>
    <p:extLst>
      <p:ext uri="{BB962C8B-B14F-4D97-AF65-F5344CB8AC3E}">
        <p14:creationId xmlns:p14="http://schemas.microsoft.com/office/powerpoint/2010/main" val="2827620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 ஆண்டவரை வெறுப்போர் அவர்முன் கூனிக்குறுகுவர்; அவர்களது தண்டனைக் காலம் என்றென்றுமாய்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ஆனால், உங்களுக்கு நயமான கோதுமையை உணவாகக் கொடுப்பேன்; உங்களுக்கு மலைத் தேனால் நிறைவளிப்பேன்.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நமது வலிமையாகிய கடவுளை மகிழ்ந்து பாடுங்கள்.</a:t>
            </a:r>
          </a:p>
        </p:txBody>
      </p:sp>
    </p:spTree>
    <p:extLst>
      <p:ext uri="{BB962C8B-B14F-4D97-AF65-F5344CB8AC3E}">
        <p14:creationId xmlns:p14="http://schemas.microsoft.com/office/powerpoint/2010/main" val="2053432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4: 4</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மனிதர்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மட்டுமல்ல, மாறாக, கடவுளின் வாய்ச்சொல்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ஒவ்வொன்றாலும்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42175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கொடுத்தார்கள்.</a:t>
            </a:r>
          </a:p>
          <a:p>
            <a:pPr algn="just">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13-21</a:t>
            </a:r>
          </a:p>
        </p:txBody>
      </p:sp>
    </p:spTree>
    <p:extLst>
      <p:ext uri="{BB962C8B-B14F-4D97-AF65-F5344CB8AC3E}">
        <p14:creationId xmlns:p14="http://schemas.microsoft.com/office/powerpoint/2010/main" val="98708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கொலையுண்டதைக்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அங்கிருந்து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படகிலேறிப்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இடத்திற்குச்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கேள்விப்பட்ட திரளான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ஊர்களிலிருந்து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கால்நடையாக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பின்தொடர்ந்தனர்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உடல்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நலமற்றிருந்தோரைக்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மாலையானபோது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வந்து, “இவ்விடம் பாலைநிலம்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நேரமும் ஆகிவிட்டது.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ஊர்களுக்குச்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தேவையான உணவு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வாங்கிக்கொள்ள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கூட்டத்தை அனுப்பிவிடும்” என்றனர். இயேசு அவர்களிடம், “அவர்கள் 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வேண்டியதில்லை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அவர்களுக்கு உணவு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ஆனால் அவர்கள் அவரைப் பார்த்து, “எங்களிடம் இங்கே ஐந்து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491019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அப்பங்களும்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 வேறு எதுவும் இல்லை” என்றார்கள். அவர், “அவற்றை என்னிடம் இங்கே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தரையில்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ஆணையிட்டார். அவர் அந்த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எடுத்து, வானத்தை அண்ணாந்து பார்த்து,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90013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எஞ்சிய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பன்னிரண்டு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நீங்கலாக உணவு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 ஏறத்தாழ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ஐயாயிரம்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9402879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 வந்தோம் காணிக்கை தந்தோம்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சேர்ப்பாய்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புடமிட்டு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மணம் வீச வைத்தோம் ஆ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எதிரானதாலே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மாபரனே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92148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 வந்தோம் காணிக்கை தந்தோம்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சேர்ப்பாய்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இருளானதாலே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வைத்தோம்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உருகி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033802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இக்காணிக்கைகளைக் கனிவுடன் புனிதப்படுத்தியருள உம்மை வேண்டுகின்றோம்: இந்த ஆன்மீகப் பலியின் காணிக்கையை ஏற்று எங்களை உமக்கு நிலையான கொடையாக மாற்றுவீராக.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879565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சா.ஞா. 16:20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 இனிமையும் பல்சுவையும் கொண்ட உணவை வானத்திலிருந்து எங்களுக்கு அளித்தீர்.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 6:35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தரும் உணவு நானே, என்கிறார் ஆண்டவர். என்னிடம் வருபவருக்குப் பசியே இராது; என்னிடம் நம்பிக்கை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கொண்டிருப்பவருக்கு என்றுமே தாகம் இராது.</a:t>
            </a:r>
          </a:p>
        </p:txBody>
      </p:sp>
    </p:spTree>
    <p:extLst>
      <p:ext uri="{BB962C8B-B14F-4D97-AF65-F5344CB8AC3E}">
        <p14:creationId xmlns:p14="http://schemas.microsoft.com/office/powerpoint/2010/main" val="22624614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விரைவில் வா - உன்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அடியேனைத் தேற்றவா - அன்பனே விரைவில்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பாவச் சுமையால் பதறுகிறேன்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 அறியாது வருந்துகிறேன்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 காட்டிடும் உன்னையே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 பணிந்து வேண்டுகிறேன்</a:t>
            </a:r>
          </a:p>
        </p:txBody>
      </p:sp>
    </p:spTree>
    <p:extLst>
      <p:ext uri="{BB962C8B-B14F-4D97-AF65-F5344CB8AC3E}">
        <p14:creationId xmlns:p14="http://schemas.microsoft.com/office/powerpoint/2010/main" val="27931973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விரைவில் வா - உன்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அடியேனைத் தேற்றவா - அன்பனே விரைவில்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அமைதி வாழ்வைத் தேடுகிறேன்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அளிக்க வேண்டுகிறேன்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உணவே உன்னையே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அளிக்க வேண்டுகிறேன்</a:t>
            </a:r>
          </a:p>
        </p:txBody>
      </p:sp>
    </p:spTree>
    <p:extLst>
      <p:ext uri="{BB962C8B-B14F-4D97-AF65-F5344CB8AC3E}">
        <p14:creationId xmlns:p14="http://schemas.microsoft.com/office/powerpoint/2010/main" val="41963357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விரைவில் வா - உன்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அடியேனைத் தேற்றவா - அன்பனே விரைவில்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இருளே வாழ்வில் பார்க்கிறேன்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நொந்து அழுகிறேன்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 விளங்கும் உன்னையே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வழியாய் ஏற்றுக் கொள்கிறேன்</a:t>
            </a:r>
          </a:p>
        </p:txBody>
      </p:sp>
    </p:spTree>
    <p:extLst>
      <p:ext uri="{BB962C8B-B14F-4D97-AF65-F5344CB8AC3E}">
        <p14:creationId xmlns:p14="http://schemas.microsoft.com/office/powerpoint/2010/main" val="152245121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விண்ணகக் கொடையால் புதுப்பிக்கப்பெற்ற நாங்கள் உமது முடிவில்லா உதவியையும் உடனிருப்பையும் பெற்றுக்கொள்ளச் செய்தருளும்; எங்களை என்றும் கனிவுடன் காக்கத் தவறாத நீர் நிலையான மீட்புக்கு எங்களைத் தகுதியுள்ளவர்கள் ஆக்குவீராக.</a:t>
            </a: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57162635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6712"/>
            <a:ext cx="12191999"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புவிக்காதாரம்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சரணம்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செபம் செய்வோம் தினம் செபமாலை சொல்வோம் - 2</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பாவத்திற்காகப்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5331985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6712"/>
            <a:ext cx="12191999"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புவிக்காதாரம்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சரணம்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நானிலத்தில்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நானிலமெல்லாம்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ஒழிய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உடல் அனைத்தும்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உவப்புடன்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அளிப்போம் - 2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வைப்போம்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9164065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67746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7987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166185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11275</TotalTime>
  <Words>5109</Words>
  <Application>Microsoft Office PowerPoint</Application>
  <PresentationFormat>Widescreen</PresentationFormat>
  <Paragraphs>530</Paragraphs>
  <Slides>148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148</vt:i4>
      </vt:variant>
    </vt:vector>
  </HeadingPairs>
  <TitlesOfParts>
    <vt:vector size="157"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86</cp:revision>
  <dcterms:created xsi:type="dcterms:W3CDTF">2022-07-13T11:51:49Z</dcterms:created>
  <dcterms:modified xsi:type="dcterms:W3CDTF">2024-07-30T13:10:14Z</dcterms:modified>
</cp:coreProperties>
</file>