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3"/>
  </p:notesMasterIdLst>
  <p:sldIdLst>
    <p:sldId id="4328" r:id="rId2"/>
    <p:sldId id="5251" r:id="rId3"/>
    <p:sldId id="5263" r:id="rId4"/>
    <p:sldId id="4506" r:id="rId5"/>
    <p:sldId id="4465" r:id="rId6"/>
    <p:sldId id="4464" r:id="rId7"/>
    <p:sldId id="4466"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5252" r:id="rId35"/>
    <p:sldId id="4023" r:id="rId36"/>
    <p:sldId id="5258" r:id="rId37"/>
    <p:sldId id="5259" r:id="rId38"/>
    <p:sldId id="4361" r:id="rId39"/>
    <p:sldId id="4362" r:id="rId40"/>
    <p:sldId id="4443" r:id="rId41"/>
    <p:sldId id="5260" r:id="rId42"/>
    <p:sldId id="5261" r:id="rId43"/>
    <p:sldId id="5262" r:id="rId44"/>
    <p:sldId id="4435" r:id="rId45"/>
    <p:sldId id="4436" r:id="rId46"/>
    <p:sldId id="4352" r:id="rId47"/>
    <p:sldId id="5257" r:id="rId48"/>
    <p:sldId id="4353" r:id="rId49"/>
    <p:sldId id="4061" r:id="rId50"/>
    <p:sldId id="4371" r:id="rId51"/>
    <p:sldId id="1378" r:id="rId52"/>
    <p:sldId id="4482" r:id="rId53"/>
    <p:sldId id="3588" r:id="rId54"/>
    <p:sldId id="4279" r:id="rId55"/>
    <p:sldId id="4960" r:id="rId56"/>
    <p:sldId id="5253" r:id="rId57"/>
    <p:sldId id="3424" r:id="rId58"/>
    <p:sldId id="1470" r:id="rId59"/>
    <p:sldId id="1471" r:id="rId60"/>
    <p:sldId id="1472" r:id="rId61"/>
    <p:sldId id="4246" r:id="rId62"/>
    <p:sldId id="4247" r:id="rId63"/>
    <p:sldId id="4286" r:id="rId64"/>
    <p:sldId id="1476" r:id="rId65"/>
    <p:sldId id="3972" r:id="rId66"/>
    <p:sldId id="4297" r:id="rId67"/>
    <p:sldId id="4287" r:id="rId68"/>
    <p:sldId id="1480" r:id="rId69"/>
    <p:sldId id="4250" r:id="rId70"/>
    <p:sldId id="4251" r:id="rId71"/>
    <p:sldId id="4288" r:id="rId72"/>
    <p:sldId id="1485" r:id="rId73"/>
    <p:sldId id="4253" r:id="rId74"/>
    <p:sldId id="4254" r:id="rId75"/>
    <p:sldId id="4289" r:id="rId76"/>
    <p:sldId id="1489" r:id="rId77"/>
    <p:sldId id="4485" r:id="rId78"/>
    <p:sldId id="4256" r:id="rId79"/>
    <p:sldId id="4290" r:id="rId80"/>
    <p:sldId id="1494" r:id="rId81"/>
    <p:sldId id="4257" r:id="rId82"/>
    <p:sldId id="4258" r:id="rId83"/>
    <p:sldId id="4291" r:id="rId84"/>
    <p:sldId id="1499" r:id="rId85"/>
    <p:sldId id="4486" r:id="rId86"/>
    <p:sldId id="4260" r:id="rId87"/>
    <p:sldId id="4298" r:id="rId88"/>
    <p:sldId id="4292" r:id="rId89"/>
    <p:sldId id="4299" r:id="rId90"/>
    <p:sldId id="4262" r:id="rId91"/>
    <p:sldId id="4263" r:id="rId92"/>
    <p:sldId id="4293" r:id="rId93"/>
    <p:sldId id="4300" r:id="rId94"/>
    <p:sldId id="4301" r:id="rId95"/>
    <p:sldId id="4302" r:id="rId96"/>
    <p:sldId id="4303" r:id="rId97"/>
    <p:sldId id="4304" r:id="rId98"/>
    <p:sldId id="4305" r:id="rId99"/>
    <p:sldId id="4306" r:id="rId100"/>
    <p:sldId id="4307" r:id="rId101"/>
    <p:sldId id="4483" r:id="rId102"/>
    <p:sldId id="3784" r:id="rId103"/>
    <p:sldId id="3785" r:id="rId104"/>
    <p:sldId id="3786" r:id="rId105"/>
    <p:sldId id="4322" r:id="rId106"/>
    <p:sldId id="3788" r:id="rId107"/>
    <p:sldId id="3789" r:id="rId108"/>
    <p:sldId id="3790" r:id="rId109"/>
    <p:sldId id="3791" r:id="rId110"/>
    <p:sldId id="3792" r:id="rId111"/>
    <p:sldId id="3793" r:id="rId112"/>
    <p:sldId id="3794" r:id="rId113"/>
    <p:sldId id="3795" r:id="rId114"/>
    <p:sldId id="3796" r:id="rId115"/>
    <p:sldId id="3797" r:id="rId116"/>
    <p:sldId id="3798" r:id="rId117"/>
    <p:sldId id="3799" r:id="rId118"/>
    <p:sldId id="3800" r:id="rId119"/>
    <p:sldId id="4323" r:id="rId120"/>
    <p:sldId id="4295" r:id="rId121"/>
    <p:sldId id="3802" r:id="rId122"/>
    <p:sldId id="4324" r:id="rId123"/>
    <p:sldId id="3805" r:id="rId124"/>
    <p:sldId id="3806" r:id="rId125"/>
    <p:sldId id="3807" r:id="rId126"/>
    <p:sldId id="5254" r:id="rId127"/>
    <p:sldId id="4808" r:id="rId128"/>
    <p:sldId id="4850" r:id="rId129"/>
    <p:sldId id="4964" r:id="rId130"/>
    <p:sldId id="4965" r:id="rId131"/>
    <p:sldId id="4982" r:id="rId132"/>
    <p:sldId id="5250" r:id="rId133"/>
    <p:sldId id="5255" r:id="rId134"/>
    <p:sldId id="4330" r:id="rId135"/>
    <p:sldId id="4484" r:id="rId136"/>
    <p:sldId id="5244" r:id="rId137"/>
    <p:sldId id="5270" r:id="rId138"/>
    <p:sldId id="5271" r:id="rId139"/>
    <p:sldId id="4382" r:id="rId140"/>
    <p:sldId id="4938" r:id="rId141"/>
    <p:sldId id="4939" r:id="rId142"/>
    <p:sldId id="4941" r:id="rId143"/>
    <p:sldId id="4942" r:id="rId144"/>
    <p:sldId id="4943" r:id="rId145"/>
    <p:sldId id="4951" r:id="rId146"/>
    <p:sldId id="4952" r:id="rId147"/>
    <p:sldId id="4953" r:id="rId148"/>
    <p:sldId id="4954" r:id="rId149"/>
    <p:sldId id="4966" r:id="rId150"/>
    <p:sldId id="4981" r:id="rId151"/>
    <p:sldId id="3897" r:id="rId1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5" autoAdjust="0"/>
    <p:restoredTop sz="94660"/>
  </p:normalViewPr>
  <p:slideViewPr>
    <p:cSldViewPr snapToGrid="0">
      <p:cViewPr varScale="1">
        <p:scale>
          <a:sx n="85" d="100"/>
          <a:sy n="85" d="100"/>
        </p:scale>
        <p:origin x="36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30-Jul-24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Goan Churches | Information on all Churches in Goa">
            <a:extLst>
              <a:ext uri="{FF2B5EF4-FFF2-40B4-BE49-F238E27FC236}">
                <a16:creationId xmlns:a16="http://schemas.microsoft.com/office/drawing/2014/main" id="{4DE67276-E7CC-A631-90D3-2898C0833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396"/>
            <a:ext cx="5119687"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921624" y="1924996"/>
            <a:ext cx="7270376"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18ஆம்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வெள்ளி</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spTree>
    <p:extLst>
      <p:ext uri="{BB962C8B-B14F-4D97-AF65-F5344CB8AC3E}">
        <p14:creationId xmlns:p14="http://schemas.microsoft.com/office/powerpoint/2010/main" val="898681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எனக்குத் துணையாக வாரும்; ஆண்டவரே! எனக்கு உதவி செய்ய விரைந்து வாரும்;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விடுவிப்பவர். ஆண்டவரே! காலம் தாழ்த்தாதேயும்.</a:t>
            </a:r>
          </a:p>
        </p:txBody>
      </p:sp>
    </p:spTree>
    <p:extLst>
      <p:ext uri="{BB962C8B-B14F-4D97-AF65-F5344CB8AC3E}">
        <p14:creationId xmlns:p14="http://schemas.microsoft.com/office/powerpoint/2010/main" val="625333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அர்ச்சனை மலராக ஆலயத்தில் வருகின்றோம்</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ஆனந்தமாய் புகழ் கீதம் என்றும் பாடுவோம் (2)</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அர்ப்பணித்து வாழ்ந்திட அன்பர் உம்மில் வளர்ந்திட</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ஆசையோடு அருள் வேண்டிப் பணிகின்றோம் (2)</a:t>
            </a:r>
          </a:p>
        </p:txBody>
      </p:sp>
    </p:spTree>
    <p:extLst>
      <p:ext uri="{BB962C8B-B14F-4D97-AF65-F5344CB8AC3E}">
        <p14:creationId xmlns:p14="http://schemas.microsoft.com/office/powerpoint/2010/main" val="1840485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தாயின் கருவிலே உருவாகும் முன்னரே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அறிந்து எங்களைத் தேர்ந்த தெய்வமே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பாவியாயினும் பச்சப் பிள்ளையாயினும்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அர்ச்சித்திருக்கின்றீர் கற்பித்திருக்கின்றீர்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மனிதராகப் புனிதராக வாழப் பணிக்கின்றீர்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பிறரும் வாழ எங்கள் வாழ்வைக் கொடுக்க அழைக்கின்றீர்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அஞ்சாதே என்று எம்மைக் காத்து வருகின்றீர்</a:t>
            </a:r>
          </a:p>
        </p:txBody>
      </p:sp>
    </p:spTree>
    <p:extLst>
      <p:ext uri="{BB962C8B-B14F-4D97-AF65-F5344CB8AC3E}">
        <p14:creationId xmlns:p14="http://schemas.microsoft.com/office/powerpoint/2010/main" val="1237691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அர்ச்சனை மலராக ஆலயத்தில் வருகின்றோம்</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ஆனந்தமாய் புகழ் கீதம் என்றும் பாடுவோம் (2)</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அர்ப்பணித்து வாழ்ந்திட அன்பர் உம்மில் வளர்ந்திட</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ஆசையோடு அருள் வேண்டிப் பணிகின்றோம் (2)</a:t>
            </a:r>
          </a:p>
        </p:txBody>
      </p:sp>
    </p:spTree>
    <p:extLst>
      <p:ext uri="{BB962C8B-B14F-4D97-AF65-F5344CB8AC3E}">
        <p14:creationId xmlns:p14="http://schemas.microsoft.com/office/powerpoint/2010/main" val="469218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உமது வார்த்தையை எங்கள் வாயில் ஊட்டினீர்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உமது பாதையை எங்கள் பாதையாக்கினீர்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உமது மாட்சியை எம்மில் துலங்கச் செய்கின்றீர்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உமது சாட்சியாய் நாங்கள் விளங்கச் சொல்கின்றீர்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அழித்து ஒழிக்கக் கவிழ்த்து வீழ்த்தத் திட்டம் தீட்டினீர்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 எழுப்ப நட்டு வைக்க எம்மை அனுப்பினீர்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அஞ்சாதே என்று எம்மைக் காத்து வருகின்றீர்</a:t>
            </a:r>
          </a:p>
        </p:txBody>
      </p:sp>
    </p:spTree>
    <p:extLst>
      <p:ext uri="{BB962C8B-B14F-4D97-AF65-F5344CB8AC3E}">
        <p14:creationId xmlns:p14="http://schemas.microsoft.com/office/powerpoint/2010/main" val="655418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அர்ச்சனை மலராக ஆலயத்தில் வருகின்றோம்</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ஆனந்தமாய் புகழ் கீதம் என்றும் பாடுவோம் (2)</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அர்ப்பணித்து வாழ்ந்திட அன்பர் உம்மில் வளர்ந்திட</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ஆசையோடு அருள் வேண்டிப் பணிகின்றோம் (2)</a:t>
            </a:r>
          </a:p>
        </p:txBody>
      </p:sp>
    </p:spTree>
    <p:extLst>
      <p:ext uri="{BB962C8B-B14F-4D97-AF65-F5344CB8AC3E}">
        <p14:creationId xmlns:p14="http://schemas.microsoft.com/office/powerpoint/2010/main" val="348153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உம்மை நோக்கி மன்றாடும் உம் அடியார்களாகிய எங்களுடன் இருந்து உமது கனிவிரக்கத்தை என்றும் எங்கள் மீது பொழிந்தருளும்; இவ்வாறு எங்களைப் படைத்து, வழிநடத்துகிறவர் நீரே எனப் பெருமை கொள்ளும் எங்களுக்காக நீர் படைத்தவற்றைப் புதுப்பித்து, புதுப்பித்தவற்றைப் பாதுகாத்தருள்வீராக.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914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இரத்தக் கறை படிந்த நகருக்கு ஐயோ கேடு!</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நாகூம் நூலிலிருந்து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15; 2: 2; 3: 1-3, 6-7</a:t>
            </a:r>
          </a:p>
        </p:txBody>
      </p:sp>
    </p:spTree>
    <p:extLst>
      <p:ext uri="{BB962C8B-B14F-4D97-AF65-F5344CB8AC3E}">
        <p14:creationId xmlns:p14="http://schemas.microsoft.com/office/powerpoint/2010/main" val="38758265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 வெற்றி!’ என்று முழங்கி நற்செய்தி அறிவிப்பவனின் கால்கள் மலைகளின்மேல் தென்படுகின்றன! யூதாவே, உன் திருவிழாக்களைக் கொண்டாடு! உன் பொருத்தனைகளை நிறைவேற்று! ஏனெனில், தீயவன் உன் நடுவில் இனி வரவே மாட்டான்; அவன் முற்றிலும் அழிந்துவிட்டான்.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இஸ்ரயேலின் மேன்மை போலவே யாக்கோபின் மேன்மையை ஆண்டவர் மீண்டும் நிலைநாட்டுகின்றார்;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32694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கொள்ளைக்காரர்கள் அவர்களைக் கொள்ளையடித்தனர்; அவர்களின் திராட்சைக் கொடிகளையும் அழித்துப் போட்டனர்.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இரத்தக் கறை படிந்த நகருக்கு ஐயோ கேடு! அங்கு நிறைந்திருப்பது எல்லாம் பொய்களும் கொள்ளைப் பொருளுமே! சூறையாடலுக்கு முடிவே இல்லை! சாட்டையடிகளின் ஓசை! சக்கரங்களின் கிறிச்சிடும் ஒலி! தாவிப் பாயும் புரவிகள்! உருண்டோடும் தேர்கள்!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36058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குதிரை வீரர்கள் பாய்ந்து தாக்குகின்றனர்; வாள் மின்னுகின்றது; ஈட்டி பளபளக்கின்றது; வெட்டுண்டவர்கள் கூட்டமாய்க் கிடக்கின்றனர்; பிணங்கள் குவிந்து கிடக்கின்றன; செத்தவர்களுக்குக் கணக்கே இல்லை; அந்தப் பிணங்கள் மேல் மனிதர் இடறி விழுகின்றனர்.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அருவருப்பானவற்றை உன்மீது எறிவேன்; உன்னை இகழ்ச்சியுடன் நடத்திப் பகடிப் பொருள் ஆக்குவேன். உன்னை நோக்குவோர் எல்லாரும் உன்னிடமிருந்து</a:t>
            </a:r>
          </a:p>
        </p:txBody>
      </p:sp>
    </p:spTree>
    <p:extLst>
      <p:ext uri="{BB962C8B-B14F-4D97-AF65-F5344CB8AC3E}">
        <p14:creationId xmlns:p14="http://schemas.microsoft.com/office/powerpoint/2010/main" val="124170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பின்வாங்கி, ‘நினிவே பாழாய்ப் போனது; அவளுக்காகப் புலம்புவோர் யாரேனும் உண்டோ?’ என்று சொல்வார்கள்; உன்னைத் தேற்றுவோரை எங்கே தேடுவேன்?</a:t>
            </a:r>
          </a:p>
        </p:txBody>
      </p:sp>
    </p:spTree>
    <p:extLst>
      <p:ext uri="{BB962C8B-B14F-4D97-AF65-F5344CB8AC3E}">
        <p14:creationId xmlns:p14="http://schemas.microsoft.com/office/powerpoint/2010/main" val="10699915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0650108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06090"/>
            <a:ext cx="12192000" cy="415158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 32: 35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cd-36cd. 39a-d. 41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39</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கொல்பவரும் நானே; உயிரளிப்பவரும் நானே!</a:t>
            </a:r>
          </a:p>
        </p:txBody>
      </p:sp>
    </p:spTree>
    <p:extLst>
      <p:ext uri="{BB962C8B-B14F-4D97-AF65-F5344CB8AC3E}">
        <p14:creationId xmlns:p14="http://schemas.microsoft.com/office/powerpoint/2010/main" val="27857644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353207"/>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cd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அவர்களது அழிவுநாள் அண்மையில் உள்ளது; அவர்களுக்கு வரப்போகும் கொடுமைகள் தீவிரமாகின்றன.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36</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cd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அவர் மக்களுக்குத் தீர்ப்பிடுவார்; அவர்தம் ஊழியர்களுக்காக அவர் மனமிரங்கிடுவார்.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கொல்பவரும் நானே; உயிரளிப்பவரும் நானே!</a:t>
            </a:r>
          </a:p>
        </p:txBody>
      </p:sp>
    </p:spTree>
    <p:extLst>
      <p:ext uri="{BB962C8B-B14F-4D97-AF65-F5344CB8AC3E}">
        <p14:creationId xmlns:p14="http://schemas.microsoft.com/office/powerpoint/2010/main" val="31407769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39</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a-d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இருக்கிறவர்! என்னைத் தவிர வேறு தெய்வங்கள் இல்லை என்பதை இப்பொழுது உணர்ந்து கொள்ளுங்கள்! கொல்பவரும் நானே; உயிரளிப்பவரும் நானே! காயப்படுத்துபவரும்நானே; குணமாக்குபவரும் நானே!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கொல்பவரும் நானே; உயிரளிப்பவரும் நானே!</a:t>
            </a:r>
          </a:p>
        </p:txBody>
      </p:sp>
    </p:spTree>
    <p:extLst>
      <p:ext uri="{BB962C8B-B14F-4D97-AF65-F5344CB8AC3E}">
        <p14:creationId xmlns:p14="http://schemas.microsoft.com/office/powerpoint/2010/main" val="26286020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41 மின்னும் என் வாளை நான் தீட்டி, நீதித் தீர்ப்பை என் கையில் எடுக்கும்போது என் பகைவரைப் பழிவாங்கி என்னைப் பகைப்பவருக்குப் பதிலடி கொடுப்பேன்.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கொல்பவரும் நானே; உயிரளிப்பவரும் நானே!</a:t>
            </a:r>
          </a:p>
        </p:txBody>
      </p:sp>
    </p:spTree>
    <p:extLst>
      <p:ext uri="{BB962C8B-B14F-4D97-AF65-F5344CB8AC3E}">
        <p14:creationId xmlns:p14="http://schemas.microsoft.com/office/powerpoint/2010/main" val="21904509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7745"/>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 5: 10</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நீதியின் பொருட்டுத் துன்புறுத்தப்படுவோர் பேறுபெற்றோர்; ஏனெனில் விண்ணரசு அவர்களுக்குரியது. அல்லேலூயா.</a:t>
            </a:r>
          </a:p>
        </p:txBody>
      </p:sp>
    </p:spTree>
    <p:extLst>
      <p:ext uri="{BB962C8B-B14F-4D97-AF65-F5344CB8AC3E}">
        <p14:creationId xmlns:p14="http://schemas.microsoft.com/office/powerpoint/2010/main" val="36240674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816573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411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ஒருவர் தம் வாழ்வுக்கு ஈடாக எதைக் கொடுப்பார்?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 24-28</a:t>
            </a:r>
          </a:p>
        </p:txBody>
      </p:sp>
    </p:spTree>
    <p:extLst>
      <p:ext uri="{BB962C8B-B14F-4D97-AF65-F5344CB8AC3E}">
        <p14:creationId xmlns:p14="http://schemas.microsoft.com/office/powerpoint/2010/main" val="33991011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 சீடரைப் பார்த்து, “என்னைப் பின்பற்ற விரும்பும் எவரும் தன்னலம் துறந்து, தம் சிலுவையைத் தூக்கிக்கொண்டு என்னைப் பின்பற்றட்டும். ஏனெனில் தம் உயிரைக் காத்துக்கொள்ள விரும்பும் எவரும் அதை இழந்துவிடுவர். மாறாக, என் பொருட்டுத் தம்மையே அழித்துக் கொள்கிற எவரும் வாழ்வடைவர். மனிதர் உலகம் முழுவதையும் ஆதாயமாக்கிக் கொண்டாலும் தம் வாழ்வையே இழப்பாரெனில் அவருக்குக் கிடைக்கும் பயன் </a:t>
            </a:r>
          </a:p>
        </p:txBody>
      </p:sp>
    </p:spTree>
    <p:extLst>
      <p:ext uri="{BB962C8B-B14F-4D97-AF65-F5344CB8AC3E}">
        <p14:creationId xmlns:p14="http://schemas.microsoft.com/office/powerpoint/2010/main" val="10849775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அவர் தம் வாழ்வுக்கு ஈடாக எதைக் கொடுப்பார்?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 மகன் தம் தந்தையின் மாட்சியோடு தம் வானதூதர்களுடன் வரப்போகிறார்; அப்பொழுது ஒவ்வொருவருக்கும் அவரவர் செயலுக்கு ஏற்பக் கைம்மாறு அளிப்பார். நான் உறுதியாக உங்களுக்குச் சொல்கிறேன்: இங்கே இருப்பவருள் சிலர் மானிட மகனது ஆட்சி வருவதைக் காண்பதற்கு முன் சாகமாட்டார்” என்றார்.</a:t>
            </a:r>
          </a:p>
        </p:txBody>
      </p:sp>
    </p:spTree>
    <p:extLst>
      <p:ext uri="{BB962C8B-B14F-4D97-AF65-F5344CB8AC3E}">
        <p14:creationId xmlns:p14="http://schemas.microsoft.com/office/powerpoint/2010/main" val="24070123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8749"/>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தருகின்றேன் தந்தாய்</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என்னையும் தருகின்றேன்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இயற்கை ஈந்த மலர்கள் பறித்தே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தருவேன் உமக்குக் காணிக்கை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 பயனாய் கிடைத்த பொருளை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என்னோடு இணைத்தே தருகின்றேன் - 2</a:t>
            </a:r>
          </a:p>
        </p:txBody>
      </p:sp>
    </p:spTree>
    <p:extLst>
      <p:ext uri="{BB962C8B-B14F-4D97-AF65-F5344CB8AC3E}">
        <p14:creationId xmlns:p14="http://schemas.microsoft.com/office/powerpoint/2010/main" val="33098319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8749"/>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தருகின்றேன் தந்தாய்</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என்னையும் தருகின்றேன்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பிறருக்காக வாழ்வதில்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உம்மிடம் தருகின்றேன்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பிறரின் சுமையை விரும்பிச் சுமக்க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என்னையும் தகுதியாக்குவாய் - 2</a:t>
            </a:r>
          </a:p>
        </p:txBody>
      </p:sp>
    </p:spTree>
    <p:extLst>
      <p:ext uri="{BB962C8B-B14F-4D97-AF65-F5344CB8AC3E}">
        <p14:creationId xmlns:p14="http://schemas.microsoft.com/office/powerpoint/2010/main" val="8620606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இக்காணிக்கைகளைக் கனிவுடன் புனிதப்படுத்தியருள உம்மை வேண்டுகின்றோம்: இந்த ஆன்மீகப் பலியின் காணிக்கையை ஏற்று எங்களை உமக்கு நிலையான கொடையாக மாற்றுவீராக.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879565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சா.ஞா. 16:20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 இனிமையும் பல்சுவையும் கொண்ட உணவை வானத்திலிருந்து எங்களுக்கு அளித்தீர்.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 6:35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தரும் உணவு நானே, என்கிறார் ஆண்டவர். என்னிடம் வருபவருக்குப் பசியே இராது; என்னிடம் நம்பிக்கை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கொண்டிருப்பவருக்கு என்றுமே தாகம் இராது.</a:t>
            </a:r>
          </a:p>
        </p:txBody>
      </p:sp>
    </p:spTree>
    <p:extLst>
      <p:ext uri="{BB962C8B-B14F-4D97-AF65-F5344CB8AC3E}">
        <p14:creationId xmlns:p14="http://schemas.microsoft.com/office/powerpoint/2010/main" val="226246144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பாயும் ஒளி நோக்கி மலர்கள் சாயும்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அகிலமும் படைத்த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நேரத்திலே ஏணி தேவையில்லை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நீந்திடவே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படகு தேடி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செல்வதில்லை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ஞாலம் தாங்கும்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p>
        </p:txBody>
      </p:sp>
    </p:spTree>
    <p:extLst>
      <p:ext uri="{BB962C8B-B14F-4D97-AF65-F5344CB8AC3E}">
        <p14:creationId xmlns:p14="http://schemas.microsoft.com/office/powerpoint/2010/main" val="334516613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பாயும் ஒளி நோக்கி மலர்கள் சாயும்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அகிலமும் படைத்த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இமைகள்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அருகிருந்தும்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காண்பதில்லை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நெஞ்சில்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நிறைந்திருந்தும்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ஏனோ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உணர்வதில்லை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செல்லும் ஆடு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தேடுவதேன்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4670393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விண்ணகக் கொடையால் புதுப்பிக்கப்பெற்ற நாங்கள் உமது முடிவில்லா உதவியையும் உடனிருப்பையும் பெற்றுக்கொள்ளச் செய்தருளும்; எங்களை என்றும் கனிவுடன் காக்கத் தவறாத நீர் நிலையான மீட்புக்கு எங்களைத் தகுதியுள்ளவர்கள் ஆக்குவீராக.</a:t>
            </a: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57162635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5E5AB-C29E-25E4-6736-12B50B3853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E7D6A7-209F-F33E-1074-1F322D8F2DE5}"/>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அற்புதமான கரங்களால்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பொழிகவே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வருவாய் தருவாய்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மரியின்</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தரத்தினிலே</a:t>
            </a:r>
            <a:r>
              <a:rPr lang="en-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அவனியில்</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வளர்ந்த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ஆரமுதே</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அடைக்கலமே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அஞ்சி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படைக்கலனே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அரவனணத்திடுவாய்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ஆறுதல் தருவாய்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வரமருள்வாய்</a:t>
            </a:r>
            <a:endParaRPr lang="ta-IN" sz="28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550106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5E5AB-C29E-25E4-6736-12B50B3853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E7D6A7-209F-F33E-1074-1F322D8F2DE5}"/>
              </a:ext>
            </a:extLst>
          </p:cNvPr>
          <p:cNvSpPr txBox="1"/>
          <p:nvPr/>
        </p:nvSpPr>
        <p:spPr>
          <a:xfrm>
            <a:off x="0" y="0"/>
            <a:ext cx="12192000" cy="6632585"/>
          </a:xfrm>
          <a:prstGeom prst="rect">
            <a:avLst/>
          </a:prstGeom>
          <a:noFill/>
        </p:spPr>
        <p:txBody>
          <a:bodyPr wrap="square" rtlCol="0">
            <a:spAutoFit/>
          </a:bodyPr>
          <a:lstStyle/>
          <a:p>
            <a:pPr>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குவலயம்</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எழுகவே</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அற்புதமான கரங்களால்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பொழிகவே</a:t>
            </a:r>
            <a:endPar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வருவாய் தருவாய்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அருளுவாய்</a:t>
            </a:r>
            <a:endPar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வானோர்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வாழ்த்தும்</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பாக்களிலே</a:t>
            </a:r>
            <a:endPar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வாழ்ந்திடும்</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குலக்கொழுந்தே</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எங்கித்</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தவிப்போர்க்கு</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விடிவெள்ளியே</a:t>
            </a:r>
            <a:endPar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ஏக்கம்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போக்கும்</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ஒளிவிளக்கே</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வான்மழை</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எசந்தங்கள்</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அருள்வாய்</a:t>
            </a:r>
            <a:endPar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வாடிடும்</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வறியவர்</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துயர் </a:t>
            </a:r>
            <a:r>
              <a:rPr lang="ta-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துடைப்பாய்</a:t>
            </a:r>
            <a:endPar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2856790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5813579"/>
          </a:xfrm>
          <a:prstGeom prst="rect">
            <a:avLst/>
          </a:prstGeom>
          <a:noFill/>
        </p:spPr>
        <p:txBody>
          <a:bodyPr wrap="square" rtlCol="0">
            <a:spAutoFit/>
          </a:bodyPr>
          <a:lstStyle/>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இயேசுவின் இருதயமே எங்கும் எரிந்திடும் அருள்மயமே</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உந்தன் ஆசியும் அருளும் சேர்த்து வந்தால்</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ஆனந்தம் நிலைபெறுமே - 2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இறைவனுக்கிதயம் உண்டு - அந்த</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இதயத்தில் இரக்கம் உண்டு - 2 - என்றும்</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இரங்கிடும் இறைவன் இருப்பதனால்</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இங்கு அனைவர்க்கும் வாழ்வு உண்டு - 2</a:t>
            </a:r>
          </a:p>
        </p:txBody>
      </p:sp>
    </p:spTree>
    <p:extLst>
      <p:ext uri="{BB962C8B-B14F-4D97-AF65-F5344CB8AC3E}">
        <p14:creationId xmlns:p14="http://schemas.microsoft.com/office/powerpoint/2010/main" val="280121669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5813579"/>
          </a:xfrm>
          <a:prstGeom prst="rect">
            <a:avLst/>
          </a:prstGeom>
          <a:noFill/>
        </p:spPr>
        <p:txBody>
          <a:bodyPr wrap="square" rtlCol="0">
            <a:spAutoFit/>
          </a:bodyPr>
          <a:lstStyle/>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இயேசுவின் இருதயமே எங்கும் எரிந்திடும் அருள்மயமே</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உந்தன் ஆசியும் அருளும் சேர்த்து வந்தால்</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ஆனந்தம் நிலைபெறுமே - 2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கடவுளின் கருணை உண்டு அந்த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கருணைக்கு உருவம் உண்டு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 உருவத்தில் உதித்தேழும் உயிர் அதனால்</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உள்ளத்தில் உவகை உண்டு</a:t>
            </a:r>
          </a:p>
        </p:txBody>
      </p:sp>
    </p:spTree>
    <p:extLst>
      <p:ext uri="{BB962C8B-B14F-4D97-AF65-F5344CB8AC3E}">
        <p14:creationId xmlns:p14="http://schemas.microsoft.com/office/powerpoint/2010/main" val="45004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இதயத்துக்குக்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குடும்பங்களை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உபகாரங்களையும்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சொல்லமுடியாத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நன்மைத்தனத்தையும்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நன்றியறிந்த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பட்சத்தோடு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திருப்பாதத்தில்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சாஷ்டாங்கமாக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11084253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சகலரையும்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எங்களை ஆசீர்வதித்து இப்போதும் எப்போதும்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இளைப்பாறச்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எவரேனும்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நோகச்செய்திருந்தால்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குற்றத்திற்கு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பரிகாரம் செய்கிறோம்.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அவருக்கு </a:t>
            </a:r>
          </a:p>
        </p:txBody>
      </p:sp>
    </p:spTree>
    <p:extLst>
      <p:ext uri="{BB962C8B-B14F-4D97-AF65-F5344CB8AC3E}">
        <p14:creationId xmlns:p14="http://schemas.microsoft.com/office/powerpoint/2010/main" val="382618377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இதுவுமின்றி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உலகத்திலிருக்கும்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பலவீனர்களுக்கு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விருந்தாப்பியர்களுக்கு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ஊன்றுகோலும்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விதவைகளுக்கு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ஆதரவும்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தஞ்சமுமாயிருக்கத்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நோயாளிகள்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அவஸ்தைப்படுகிறவர்கள்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தலைமாட்டிலும்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காத்திருப்பீராக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71170966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இரக்கமுள்ள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சிறுபிள்ளைகளை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எவ்வளவோ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பட்சத்தோடு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விசாரணையிலுள்ள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ஆசீர்வதியும்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விசுவாசத்தையும்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வளரச்செய்யும்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அடைக்கலமாகவும்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மரண சமயத்தில்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3680797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திருச்சிநேகத்தில்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ஜீவித்து, மரித்து நித்திய காலமும் எங்கள் குடும்பம் முழுவதும்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இளைப்பாறக்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i="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நம்பிக்கையை </a:t>
            </a:r>
            <a:r>
              <a:rPr lang="ta-IN" sz="3600" b="1" i="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i="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பெயரில் வைக்கிறேன்.</a:t>
            </a:r>
          </a:p>
        </p:txBody>
      </p:sp>
    </p:spTree>
    <p:extLst>
      <p:ext uri="{BB962C8B-B14F-4D97-AF65-F5344CB8AC3E}">
        <p14:creationId xmlns:p14="http://schemas.microsoft.com/office/powerpoint/2010/main" val="145811951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11263</TotalTime>
  <Words>5093</Words>
  <Application>Microsoft Office PowerPoint</Application>
  <PresentationFormat>Widescreen</PresentationFormat>
  <Paragraphs>547</Paragraphs>
  <Slides>151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151</vt:i4>
      </vt:variant>
    </vt:vector>
  </HeadingPairs>
  <TitlesOfParts>
    <vt:vector size="160"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89</cp:revision>
  <dcterms:created xsi:type="dcterms:W3CDTF">2022-07-13T11:51:49Z</dcterms:created>
  <dcterms:modified xsi:type="dcterms:W3CDTF">2024-07-30T12:52:38Z</dcterms:modified>
</cp:coreProperties>
</file>