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6"/>
  </p:notesMasterIdLst>
  <p:sldIdLst>
    <p:sldId id="4326" r:id="rId2"/>
    <p:sldId id="5251" r:id="rId3"/>
    <p:sldId id="4226" r:id="rId4"/>
    <p:sldId id="5014" r:id="rId5"/>
    <p:sldId id="3818" r:id="rId6"/>
    <p:sldId id="4320" r:id="rId7"/>
    <p:sldId id="4321" r:id="rId8"/>
    <p:sldId id="4229" r:id="rId9"/>
    <p:sldId id="4230" r:id="rId10"/>
    <p:sldId id="4957" r:id="rId11"/>
    <p:sldId id="4958" r:id="rId12"/>
    <p:sldId id="1326" r:id="rId13"/>
    <p:sldId id="1327" r:id="rId14"/>
    <p:sldId id="3416" r:id="rId15"/>
    <p:sldId id="362" r:id="rId16"/>
    <p:sldId id="4274" r:id="rId17"/>
    <p:sldId id="4275" r:id="rId18"/>
    <p:sldId id="4276" r:id="rId19"/>
    <p:sldId id="4277" r:id="rId20"/>
    <p:sldId id="3321" r:id="rId21"/>
    <p:sldId id="3323" r:id="rId22"/>
    <p:sldId id="3324" r:id="rId23"/>
    <p:sldId id="3325" r:id="rId24"/>
    <p:sldId id="4316" r:id="rId25"/>
    <p:sldId id="4317" r:id="rId26"/>
    <p:sldId id="4318" r:id="rId27"/>
    <p:sldId id="4319" r:id="rId28"/>
    <p:sldId id="4271" r:id="rId29"/>
    <p:sldId id="4272" r:id="rId30"/>
    <p:sldId id="4273" r:id="rId31"/>
    <p:sldId id="4161" r:id="rId32"/>
    <p:sldId id="5252" r:id="rId33"/>
    <p:sldId id="5253" r:id="rId34"/>
    <p:sldId id="3290" r:id="rId35"/>
    <p:sldId id="3292" r:id="rId36"/>
    <p:sldId id="5274" r:id="rId37"/>
    <p:sldId id="5275" r:id="rId38"/>
    <p:sldId id="5276" r:id="rId39"/>
    <p:sldId id="3259" r:id="rId40"/>
    <p:sldId id="3297" r:id="rId41"/>
    <p:sldId id="3320" r:id="rId42"/>
    <p:sldId id="5277" r:id="rId43"/>
    <p:sldId id="5278" r:id="rId44"/>
    <p:sldId id="5279" r:id="rId45"/>
    <p:sldId id="3246" r:id="rId46"/>
    <p:sldId id="3260" r:id="rId47"/>
    <p:sldId id="3303" r:id="rId48"/>
    <p:sldId id="3338" r:id="rId49"/>
    <p:sldId id="5280" r:id="rId50"/>
    <p:sldId id="1378" r:id="rId51"/>
    <p:sldId id="4482" r:id="rId52"/>
    <p:sldId id="3577" r:id="rId53"/>
    <p:sldId id="3578" r:id="rId54"/>
    <p:sldId id="3579" r:id="rId55"/>
    <p:sldId id="4592" r:id="rId56"/>
    <p:sldId id="4593" r:id="rId57"/>
    <p:sldId id="4960" r:id="rId58"/>
    <p:sldId id="5254" r:id="rId59"/>
    <p:sldId id="5255" r:id="rId60"/>
    <p:sldId id="3424" r:id="rId61"/>
    <p:sldId id="1470" r:id="rId62"/>
    <p:sldId id="1471" r:id="rId63"/>
    <p:sldId id="1472" r:id="rId64"/>
    <p:sldId id="4246" r:id="rId65"/>
    <p:sldId id="4247" r:id="rId66"/>
    <p:sldId id="4286" r:id="rId67"/>
    <p:sldId id="1476" r:id="rId68"/>
    <p:sldId id="3972" r:id="rId69"/>
    <p:sldId id="4297" r:id="rId70"/>
    <p:sldId id="4287" r:id="rId71"/>
    <p:sldId id="1480" r:id="rId72"/>
    <p:sldId id="4250" r:id="rId73"/>
    <p:sldId id="4251" r:id="rId74"/>
    <p:sldId id="4288" r:id="rId75"/>
    <p:sldId id="1485" r:id="rId76"/>
    <p:sldId id="4253" r:id="rId77"/>
    <p:sldId id="4254" r:id="rId78"/>
    <p:sldId id="4289" r:id="rId79"/>
    <p:sldId id="1489" r:id="rId80"/>
    <p:sldId id="4485" r:id="rId81"/>
    <p:sldId id="4256" r:id="rId82"/>
    <p:sldId id="4290" r:id="rId83"/>
    <p:sldId id="1494" r:id="rId84"/>
    <p:sldId id="4257" r:id="rId85"/>
    <p:sldId id="4258" r:id="rId86"/>
    <p:sldId id="4291" r:id="rId87"/>
    <p:sldId id="1499" r:id="rId88"/>
    <p:sldId id="4486" r:id="rId89"/>
    <p:sldId id="4260" r:id="rId90"/>
    <p:sldId id="4298" r:id="rId91"/>
    <p:sldId id="4292" r:id="rId92"/>
    <p:sldId id="4299" r:id="rId93"/>
    <p:sldId id="4262" r:id="rId94"/>
    <p:sldId id="4263" r:id="rId95"/>
    <p:sldId id="4293" r:id="rId96"/>
    <p:sldId id="4300" r:id="rId97"/>
    <p:sldId id="4301" r:id="rId98"/>
    <p:sldId id="4302" r:id="rId99"/>
    <p:sldId id="4303" r:id="rId100"/>
    <p:sldId id="4304" r:id="rId101"/>
    <p:sldId id="4305" r:id="rId102"/>
    <p:sldId id="4306" r:id="rId103"/>
    <p:sldId id="4307" r:id="rId104"/>
    <p:sldId id="4483" r:id="rId105"/>
    <p:sldId id="3784" r:id="rId106"/>
    <p:sldId id="3785" r:id="rId107"/>
    <p:sldId id="3786" r:id="rId108"/>
    <p:sldId id="4322" r:id="rId109"/>
    <p:sldId id="3788" r:id="rId110"/>
    <p:sldId id="3789" r:id="rId111"/>
    <p:sldId id="3790" r:id="rId112"/>
    <p:sldId id="3791" r:id="rId113"/>
    <p:sldId id="3792" r:id="rId114"/>
    <p:sldId id="3793" r:id="rId115"/>
    <p:sldId id="3794" r:id="rId116"/>
    <p:sldId id="3795" r:id="rId117"/>
    <p:sldId id="3796" r:id="rId118"/>
    <p:sldId id="3797" r:id="rId119"/>
    <p:sldId id="3798" r:id="rId120"/>
    <p:sldId id="3799" r:id="rId121"/>
    <p:sldId id="3800" r:id="rId122"/>
    <p:sldId id="4323" r:id="rId123"/>
    <p:sldId id="4295" r:id="rId124"/>
    <p:sldId id="3802" r:id="rId125"/>
    <p:sldId id="4324" r:id="rId126"/>
    <p:sldId id="3805" r:id="rId127"/>
    <p:sldId id="3806" r:id="rId128"/>
    <p:sldId id="3807" r:id="rId129"/>
    <p:sldId id="5256" r:id="rId130"/>
    <p:sldId id="4487" r:id="rId131"/>
    <p:sldId id="4469" r:id="rId132"/>
    <p:sldId id="4470" r:id="rId133"/>
    <p:sldId id="4964" r:id="rId134"/>
    <p:sldId id="4965" r:id="rId135"/>
    <p:sldId id="4982" r:id="rId136"/>
    <p:sldId id="5250" r:id="rId137"/>
    <p:sldId id="5257" r:id="rId138"/>
    <p:sldId id="4330" r:id="rId139"/>
    <p:sldId id="4484" r:id="rId140"/>
    <p:sldId id="4035" r:id="rId141"/>
    <p:sldId id="5271" r:id="rId142"/>
    <p:sldId id="5272" r:id="rId143"/>
    <p:sldId id="5273" r:id="rId144"/>
    <p:sldId id="4931" r:id="rId145"/>
    <p:sldId id="4932" r:id="rId146"/>
    <p:sldId id="4935" r:id="rId147"/>
    <p:sldId id="4936" r:id="rId148"/>
    <p:sldId id="4951" r:id="rId149"/>
    <p:sldId id="4952" r:id="rId150"/>
    <p:sldId id="4953" r:id="rId151"/>
    <p:sldId id="4954" r:id="rId152"/>
    <p:sldId id="4966" r:id="rId153"/>
    <p:sldId id="4981" r:id="rId154"/>
    <p:sldId id="3897" r:id="rId15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theme" Target="theme/theme1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tableStyles" Target="tableStyles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slide" Target="slides/slide15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notesMaster" Target="notesMasters/notesMaster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D7C5B2-4A78-4FCD-8EC5-56BD8E8F8365}" type="datetimeFigureOut">
              <a:rPr lang="en-US" smtClean="0"/>
              <a:t>29-Jul-24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B408A-B4C7-425C-914C-95FF2A92C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645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9F13A-34D8-4958-B7C0-69493CF3DCA8}" type="slidenum">
              <a:rPr lang="en-IN" smtClean="0"/>
              <a:t>140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714869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29-07-2024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29-07-2024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29-07-2024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29-07-2024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4570589" y="1918447"/>
            <a:ext cx="7621411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17ஆம்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</a:t>
            </a:r>
            <a:r>
              <a:rPr lang="en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புதன்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 B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2D777E5F-66D0-2247-7485-E7B25A4346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79" t="4255" r="21554" b="4939"/>
          <a:stretch/>
        </p:blipFill>
        <p:spPr bwMode="auto">
          <a:xfrm>
            <a:off x="-2" y="0"/>
            <a:ext cx="4995769" cy="68406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49410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திபா 67:6-7,36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 தமது தூயகத்தில் உறைகின்றார்: தமது இல்லத்தில் மக்கள் ஒன்றுபட்டு வாழச் செய்கின்ற கடவுளே அவர்களுக்கு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வலிமையையும் மனத்திடத்தையும் அளிப்பார்.</a:t>
            </a:r>
          </a:p>
        </p:txBody>
      </p:sp>
    </p:spTree>
    <p:extLst>
      <p:ext uri="{BB962C8B-B14F-4D97-AF65-F5344CB8AC3E}">
        <p14:creationId xmlns:p14="http://schemas.microsoft.com/office/powerpoint/2010/main" val="21172865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இதயங்கள்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மலரட்டுமே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நம்மில்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இன்னிசை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முழங்கட்டுமே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இறையருள்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வளரட்டுமே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அது இகம்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பரவட்டுமே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அண்ணலே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இங்கு நமை அழைத்தார்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மண்ணிலே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பொங்கும்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வாழ்வளித்தார்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வரையில்லா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வரங்களை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நமக்களித்தார்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- 2 தம்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கரையில்லாக்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கருணையால்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மீட்டார்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250225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இதயங்கள்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மலரட்டுமே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நம்மில்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இன்னிசை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முழங்கட்டுமே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இறையருள்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வளரட்டுமே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அது இகம்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பரவட்டுமே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அன்பிலே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நினைத்தார்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உயர்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பண்பிலே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சிறக்க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அழைத்தார்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வரையில்லா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வரங்களை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நமக்களித்தார்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- 2 தம்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கரையில்லாக்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கருணையால்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மீட்டார்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198338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இதயங்கள்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மலரட்டுமே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நம்மில்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இன்னிசை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முழங்கட்டுமே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இறையருள்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வளரட்டுமே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அது இகம்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பரவட்டுமே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மலர்கின்ற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விசுவாசம் - அது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குன்றின்மேல்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ஒளிர்கின்ற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திருவிளக்காம்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நீதியும்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உண்மையும்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சுடராம்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- 2 அவை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தீதில்லா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வாழ்வுக்குச்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சான்றுகளாம்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935894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எதிர்நோக்கி இருப்போரைப் பாதுகாப்பவரான இறைவா, உம்மால் அன்றி ஆற்றல் வாய்ந்ததும் புனிதமானதும் எதுவும் இல்லை; எங்கள் மீது உமது இரக்கத்தை மேன்மேலும் பொழிவதால் உம்மை எங்கள் தலைவராகவும் வழிகாட்டியாகவும் ஏற்றுக்கொண்டு நிலையானவற்றை நாங்கள் இப்போதே பற்றிக்கொள்ள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432373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நிலையற்ற இன்றைய நன்மைகளைப் பயன்படுத்தச் செய்வீராக.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1897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ஏன்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வேதனை? நீ திரும்பி வந்தால்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வந்து நிற்பாய்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எரேமியா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15: 10, 16-21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நாடெங்கும்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சண்டை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சச்சரவுக்குக்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காரணமான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பெற்றெடுத்த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தாயே, எனக்கு ஐயோ கேடு! நான் கடன்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கொடுக்கவும்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இல்லை; கடன்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வாங்கியதும்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இல்லை. எனினும் எல்லாரும்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சபிக்கிறார்கள்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சொற்களைக்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கண்டடைந்தேன்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அவற்றை உட்கொண்டேன்; உம் சொற்கள் எனக்கு மகிழ்ச்சி தந்தன;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உள்ளத்திற்கு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உவகை அளித்தன.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எனக்கு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வழங்கலாயிற்று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களியாட்டக்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கூட்டங்களில் அமர்ந்து நான் மகிழ்ச்சி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உம் கை என்மேல் இருந்ததால்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தனியனாய்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இருந்தேன்.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சினத்தால்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நிரப்பியிருந்தீர்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எனக்கு ஏன்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வேதனை?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குணமாகாக்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கொடிய காயம்?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கானல்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ஏமாற்றும்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ஓடையென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ஆகிவிட்டீரோ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எனவே, ஆண்டவர் கூறுவது இதுவே: “நீ திரும்பி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6072638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வந்தால் நான் உன்னை முன்னைய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கொண்டு வருவேன்.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வந்து நிற்பாய்;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பயனில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நீக்கிப்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பயனுள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இறைவாக்கினனாக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இருப்பாய். அவர்கள் உன்னிடம் திரும்பி வருவார்கள்; நீ அவர்களிடம் திரும்ப வேண்டாம். நான் உன்னை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வலிமை வாய்ந்த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வெண்கலச்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சுவராக்குவேன்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அவர்கள் உனக்கு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எதிராய்ப்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போராடுவார்கள்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ஆனால், உன்மேல் வெற்றிகொள்ள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மாட்டார்கள்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 உன்னை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விடுவிக்கவும்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காக்கவும்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4754180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உன்னோடு இருக்கிறேன், என்கிறார் ஆண்டவர்.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தீயோரின்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முரடரின்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பிடியினின்று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324189282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59: 1-2. 3. 9-10. 16-17 (பல்லவி: 16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d)</a:t>
            </a: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நெருக்கடி வேளையில் 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அரணும்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அடைக்கலமும்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13424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என் கடவுளே!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எதிரிகளினின்று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என்னை எதிர்த்து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எழுவோரிடமிருந்து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பாதுகாப்பு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 தீமை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செய்வோரிடமிருந்து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எனக்கு விடுதலை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கொலைவெறியரிடமிருந்து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நெருக்கடி வேளையில் 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அரணும்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அடைக்கலமும்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 ஏனெனில்,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கொல்வதற்காகப்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பதுங்கியுள்ளனர்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கொடியவர்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தாக்கத்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திட்டமிட்டுள்ளனர்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குற்றம் ஏதும்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இழைக்கவில்லை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பாவம் ஏதும் செய்யவில்லை.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நெருக்கடி வேளையில் 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அரணும்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அடைக்கலமும்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286350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9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ஆற்றல்!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உதவியை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எதிர்பார்க்கின்றேன்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ஏனெனில், கடவுளே!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அரண்.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10 என் கடவுள் தமது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எதிர்கொள்ள வருவார்; கடவுள்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எதிரிகளின்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வீழ்ச்சியை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கண்ணாரக்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செய்வார்.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நெருக்கடி வேளையில் 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அரணும்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அடைக்கலமும்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3008436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16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பாடுவேன்; காலையில்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ஆர்ப்பரித்துப்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பாடுவேன்; ஏனெனில், நெருக்கடியான வேளையில் நீர் எனக்கு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அரணும்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அடைக்கலமுமாய்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இருந்தீர்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17 என் ஆற்றல்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பாடுவேன்; ஏனெனில், கடவுள் எனக்கு அரண்; கடவுளே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நெருக்கடி வேளையில் 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அரணும்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அடைக்கலமும்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411443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15: 15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ஆண்டவர் கூறுகிறார்: உங்களை நான் நண்பர்கள் என்றேன்; ஏனெனில்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உங்களுக்கு அறிவித்தேன்.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</a:rPr>
              <a:t>மத்தேயு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78002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யாவற்றையும்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விற்று, அந்த நிலத்தை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வாங்கிக்கொள்கிறார்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மத்தேயு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13: 44-46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கூறியது: “ஒருவர் நிலத்தில்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மறைந்திருந்த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புதையல் ஒன்றைக் கண்டுபிடிக்கிறார். அவர் அதை மூடி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மறைத்துவிட்டு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மகிழ்ச்சியுடன் போய்த்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யாவற்றையும்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விற்று அந்த நிலத்தை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வாங்கிக்கொள்கிறார்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விண்ணரசு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இப்புதையலுக்கு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ஒப்பாகும்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வணிகர் ஒருவர்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நல்முத்துகளைத்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தேடிச்செல்கிறார்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விலை உயர்ந்த 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போய்த்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16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யாவற்றையும்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விற்று அதை வாங்கிக்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கொள்கிறார்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விண்ணரசு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அந்நிகழ்ச்சிக்கு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ஒப்பாகும்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12880402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85192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 பலியாய் ஏற்பாய் - உம்மை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அணுகிடும் எளியவர் வேண்டுதல் கேட்பாய்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 பலியாய் ஏற்பாய்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புண்படும் மனதின் துயர் தீர்ப்பாய் -2 எமைப்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புண்ணிய வாழ்வில் நிலைபெறச் செய்வாய்</a:t>
            </a:r>
          </a:p>
        </p:txBody>
      </p:sp>
    </p:spTree>
    <p:extLst>
      <p:ext uri="{BB962C8B-B14F-4D97-AF65-F5344CB8AC3E}">
        <p14:creationId xmlns:p14="http://schemas.microsoft.com/office/powerpoint/2010/main" val="114467893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5069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வாழ்வின் கொடைகள் பெறுகின்றோம் - அருள்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வள்ளல் உன் கருணையில் வாழ்கின்றோம் (2)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முழுமுதல் தலைவா இறைஞ்சுகின்றோம் - 2 எமைத்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திருப்பலிப் பொருளாய்த் தருகின்றோம்</a:t>
            </a:r>
          </a:p>
        </p:txBody>
      </p:sp>
    </p:spTree>
    <p:extLst>
      <p:ext uri="{BB962C8B-B14F-4D97-AF65-F5344CB8AC3E}">
        <p14:creationId xmlns:p14="http://schemas.microsoft.com/office/powerpoint/2010/main" val="134131852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85192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 பலியாய் ஏற்பாய் - உம்மை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அணுகிடும் எளியவர் வேண்டுதல் கேட்பாய்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 பலியாய் ஏற்பாய்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புண்படும் மனதின் துயர் தீர்ப்பாய் -2 எமைப்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புண்ணிய வாழ்வில் நிலைபெறச் செய்வாய்</a:t>
            </a:r>
          </a:p>
        </p:txBody>
      </p:sp>
    </p:spTree>
    <p:extLst>
      <p:ext uri="{BB962C8B-B14F-4D97-AF65-F5344CB8AC3E}">
        <p14:creationId xmlns:p14="http://schemas.microsoft.com/office/powerpoint/2010/main" val="412631038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5069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படைப்பின்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பரிவிருக்க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அந்தப்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பரிவால்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மகன்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உயிர்கொடுக்க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படைப்பே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மகிழ்ந்திருக்க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நிறைந்திருக்க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7588848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85192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 பலியாய் ஏற்பாய் - உம்மை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அணுகிடும் எளியவர் வேண்டுதல் கேட்பாய்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 பலியாய் ஏற்பாய்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புண்படும் மனதின் துயர் தீர்ப்பாய் -2 எமைப்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புண்ணிய வாழ்வில் நிலைபெறச் செய்வாய்</a:t>
            </a:r>
          </a:p>
        </p:txBody>
      </p:sp>
    </p:spTree>
    <p:extLst>
      <p:ext uri="{BB962C8B-B14F-4D97-AF65-F5344CB8AC3E}">
        <p14:creationId xmlns:p14="http://schemas.microsoft.com/office/powerpoint/2010/main" val="381137741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நீர்தாமே வாரி வழங்கிய கொடைகளிலிருந்து நாங்கள் கொண்டுவரும் இக்காணிக்கைகளை ஏற்றருளும்; அதனால் உமது அருளின் ஆற்றலால் செயல்படும் இப்புனிதமிக்க மறைநிகழ்வுகள் இவ்வுலகில் எங்கள் வாழ்வைப் புனிதப்படுத்தி நிலையான பேரின்பத்துக்கு இட்டுச் செல்வனவாக.</a:t>
            </a:r>
          </a:p>
        </p:txBody>
      </p:sp>
    </p:spTree>
    <p:extLst>
      <p:ext uri="{BB962C8B-B14F-4D97-AF65-F5344CB8AC3E}">
        <p14:creationId xmlns:p14="http://schemas.microsoft.com/office/powerpoint/2010/main" val="132729629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703789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 102:2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உயிரே ஆண்டவரைப் போற்றிடு ! அவருடைய கனிவான செயல்கள் அனைத்தையும் மறவாதே!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 5:7-8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இரக்கமுடையோர் பேறு பெற்றோர்; ஏனெனில் அவர்கள் இரக்கம் பெறுவர்; தூய்மையான உள்ளத்தோர் பேறு பெற்றோர்;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அவர்கள் கடவுளைக் காண்பர்.</a:t>
            </a:r>
          </a:p>
        </p:txBody>
      </p:sp>
    </p:spTree>
    <p:extLst>
      <p:ext uri="{BB962C8B-B14F-4D97-AF65-F5344CB8AC3E}">
        <p14:creationId xmlns:p14="http://schemas.microsoft.com/office/powerpoint/2010/main" val="4130157388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065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அன்பனே விரைவில் வா - உன்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அடியேனைத் தேற்றவா - அன்பனே விரைவில் வா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பாவச் சுமையால் பதறுகிறேன்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பாதை அறியாது வருந்துகிறேன்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பாதை காட்டிடும் உன்னையே நான்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பாதம் பணிந்து வேண்டுகிறேன்</a:t>
            </a:r>
          </a:p>
        </p:txBody>
      </p:sp>
    </p:spTree>
    <p:extLst>
      <p:ext uri="{BB962C8B-B14F-4D97-AF65-F5344CB8AC3E}">
        <p14:creationId xmlns:p14="http://schemas.microsoft.com/office/powerpoint/2010/main" val="2793197377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065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அன்பனே விரைவில் வா - உன்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அடியேனைத் தேற்றவா - அன்பனே விரைவில் வா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அமைதி வாழ்வைத் தேடுகிறேன்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அருளை அளிக்க வேண்டுகிறேன்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வாழ்வின் உணவே உன்னையே நான்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 அளிக்க வேண்டுகிறேன்</a:t>
            </a:r>
          </a:p>
        </p:txBody>
      </p:sp>
    </p:spTree>
    <p:extLst>
      <p:ext uri="{BB962C8B-B14F-4D97-AF65-F5344CB8AC3E}">
        <p14:creationId xmlns:p14="http://schemas.microsoft.com/office/powerpoint/2010/main" val="4196335726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065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அன்பனே விரைவில் வா - உன்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அடியேனைத் தேற்றவா - அன்பனே விரைவில் வா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இருளே வாழ்வில் பார்க்கிறேன்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இதயம் நொந்து அழுகிறேன்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ஒளியாய் விளங்கும் உன்னையே நான்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வழியாய் ஏற்றுக் கொள்கிறேன்</a:t>
            </a:r>
          </a:p>
        </p:txBody>
      </p:sp>
    </p:spTree>
    <p:extLst>
      <p:ext uri="{BB962C8B-B14F-4D97-AF65-F5344CB8AC3E}">
        <p14:creationId xmlns:p14="http://schemas.microsoft.com/office/powerpoint/2010/main" val="1522451217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5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10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 உம் திருமகனுடைய பாடுகளின் நிலையான நினைவாகிய இத்திரு உணவை உட்கொண்ட நாங்கள் உம்மை வேண்டுகின்றோம்: இவ்வாறு சொல்லற்கரிய அன்பினால் அவரே எங்களுக்கு அளித்துள்ள இக்கொடை எங்கள் மீட்புக்குப் பயன்பட அருள்வீராக.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02940933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60635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மாசில்லாக் கன்னியே மாதாவே உம்மேல்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நேசமில்லாதவர் நீசரே யாவார்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 வாழ்க வாழ்க மரியே -2 (2)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1. மூதாதை தாயாசெய் முற்பாவ மற்றாய்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ஆதியில் லாதோனை மாதே நீ பெற்றாய் - வாழ்க ...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2. உம் மகன் தாமே உயிர் விடும் வேளை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என்னை உன் மைந்தனாய் ஈந்தனரன்றோ?-வாழ்க ...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734831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6857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குழந்தை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நன்றி பாடுவேன்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நாவிலே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பாடுவேன்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பிடியில்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அமைதி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தந்தாயே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நன்றி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 இழந்த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வாழ்வில் அமைதி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தந்தாயே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நன்றி</a:t>
            </a:r>
          </a:p>
        </p:txBody>
      </p:sp>
    </p:spTree>
    <p:extLst>
      <p:ext uri="{BB962C8B-B14F-4D97-AF65-F5344CB8AC3E}">
        <p14:creationId xmlns:p14="http://schemas.microsoft.com/office/powerpoint/2010/main" val="816200290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68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அனைத்தும் தந்து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தட்டும்போது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கதவைத்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திறந்து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கண்டேனே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தேடி வந்து தாழ்ந்த மனதை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இமயமாக்கினாய்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 நாளும்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வளர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தேவனாகினாய்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கேட்கு</a:t>
            </a:r>
            <a:r>
              <a:rPr lang="ta-IN" sz="3600" b="1" kern="1200" dirty="0" err="1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அனைத்தும்...</a:t>
            </a:r>
          </a:p>
        </p:txBody>
      </p:sp>
    </p:spTree>
    <p:extLst>
      <p:ext uri="{BB962C8B-B14F-4D97-AF65-F5344CB8AC3E}">
        <p14:creationId xmlns:p14="http://schemas.microsoft.com/office/powerpoint/2010/main" val="495477373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24933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குழந்தை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நன்றி பாடுவேன்</a:t>
            </a:r>
          </a:p>
          <a:p>
            <a:pPr algn="just"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நாவிலே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பாடுவேன்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</p:txBody>
      </p:sp>
    </p:spTree>
    <p:extLst>
      <p:ext uri="{BB962C8B-B14F-4D97-AF65-F5344CB8AC3E}">
        <p14:creationId xmlns:p14="http://schemas.microsoft.com/office/powerpoint/2010/main" val="2838456048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நற்படிப்புக்கு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பாதுகாவலாகிய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தேவதாயிடம்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நித்திய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மீட்பருமாகிய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இயேசுநாதரைப்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பெற்றெடுத்த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கன்னிகையே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அறிவீனமும்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அந்தகாரமும்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நிறைந்த மனதில்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பக்தியிலும்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வியப்புக்குரிய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வளர்ச்சியை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அநேக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கொடுத்தருளிய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தேவஞானத்தின்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தாயே, அடியேன்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தேவரீரை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ஆதரிப்பவளாகவும்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8790589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படிப்புக்குப்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தெரிந்துகொள்கிறேன்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நற்படிப்புகளுக்குப்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மன்றாட்டுகளைக்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கேட்டு, தூய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எனக்கு நிரம்ப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வெளிச்சத்தையும்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விவேகத்தையும்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தாழ்ச்சியையும்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எனக்கு நேர்மையான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போதுமான புத்தி, ஞாபகம்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அளித்து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முக்கியமாய்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தேவ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ஞானத்தின்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திருவுளப்படி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நடப்பதற்கு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20032037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வேண்டிய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கீழ்ப்படிதலையும்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கொடுத்தருள்வாராக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என் நல்ல தாயே, அகங்காரம், தற்பெருமை, வீண்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விநோதப்பிரியம்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யோசனையற்றதனம்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இவைகளினின்று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விசுவாசத்தையாவது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ஆத்தும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சமாதானத்தையாவது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குறைக்கக்கூடிய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காரியத்தினின்றும்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20606575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ஆசிரியையுமாகிய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திருச்சபையின்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போதனைக்கும்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நடத்துதலுக்கும்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எப்போதும் கீழ்ப்படிந்து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சத்திய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நெறியிலும்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புண்ணிய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தவறாமல்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தைரியத்தோடும்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விடாமுயற்சியோடும்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நடந்து கடைசியாய்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திருமைந்தனும்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ஆண்டவருமான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அரசை அடைந்து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மூவொரு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கடவுளின் வாழ்வில் பேரின்பம்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கிருபை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44774666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சந்தியாகப்பரே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6" name="Picture 2" descr="Saint James is the Patron Saint of Spain and according to legend, his  remains are held in Santiago de Compostela in Galicia (… | Canvas art,  Painting, Canvas giclee">
            <a:extLst>
              <a:ext uri="{FF2B5EF4-FFF2-40B4-BE49-F238E27FC236}">
                <a16:creationId xmlns:a16="http://schemas.microsoft.com/office/drawing/2014/main" id="{8C57C3F2-4412-B671-6E98-2EADEF406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265" y="282674"/>
            <a:ext cx="1551415" cy="20316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885875" y="1582870"/>
            <a:ext cx="8059674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       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நமஸ்காரமும் 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78" y="120764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5493595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11248</TotalTime>
  <Words>5189</Words>
  <Application>Microsoft Office PowerPoint</Application>
  <PresentationFormat>Widescreen</PresentationFormat>
  <Paragraphs>560</Paragraphs>
  <Slides>154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154</vt:i4>
      </vt:variant>
    </vt:vector>
  </HeadingPairs>
  <TitlesOfParts>
    <vt:vector size="163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83</cp:revision>
  <dcterms:created xsi:type="dcterms:W3CDTF">2022-07-13T11:51:49Z</dcterms:created>
  <dcterms:modified xsi:type="dcterms:W3CDTF">2024-07-29T13:31:19Z</dcterms:modified>
</cp:coreProperties>
</file>