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2"/>
  </p:notesMasterIdLst>
  <p:sldIdLst>
    <p:sldId id="4325" r:id="rId2"/>
    <p:sldId id="5251" r:id="rId3"/>
    <p:sldId id="3998" r:id="rId4"/>
    <p:sldId id="4042" r:id="rId5"/>
    <p:sldId id="4219" r:id="rId6"/>
    <p:sldId id="4044" r:id="rId7"/>
    <p:sldId id="4220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5252" r:id="rId35"/>
    <p:sldId id="5253" r:id="rId36"/>
    <p:sldId id="3290" r:id="rId37"/>
    <p:sldId id="3292" r:id="rId38"/>
    <p:sldId id="5258" r:id="rId39"/>
    <p:sldId id="5259" r:id="rId40"/>
    <p:sldId id="5260" r:id="rId41"/>
    <p:sldId id="3259" r:id="rId42"/>
    <p:sldId id="3297" r:id="rId43"/>
    <p:sldId id="3320" r:id="rId44"/>
    <p:sldId id="5261" r:id="rId45"/>
    <p:sldId id="5262" r:id="rId46"/>
    <p:sldId id="3246" r:id="rId47"/>
    <p:sldId id="3260" r:id="rId48"/>
    <p:sldId id="3303" r:id="rId49"/>
    <p:sldId id="3338" r:id="rId50"/>
    <p:sldId id="5263" r:id="rId51"/>
    <p:sldId id="5264" r:id="rId52"/>
    <p:sldId id="1378" r:id="rId53"/>
    <p:sldId id="4482" r:id="rId54"/>
    <p:sldId id="4313" r:id="rId55"/>
    <p:sldId id="4049" r:id="rId56"/>
    <p:sldId id="4120" r:id="rId57"/>
    <p:sldId id="4122" r:id="rId58"/>
    <p:sldId id="4121" r:id="rId59"/>
    <p:sldId id="4960" r:id="rId60"/>
    <p:sldId id="5254" r:id="rId61"/>
    <p:sldId id="5255" r:id="rId62"/>
    <p:sldId id="3424" r:id="rId63"/>
    <p:sldId id="1470" r:id="rId64"/>
    <p:sldId id="1471" r:id="rId65"/>
    <p:sldId id="1472" r:id="rId66"/>
    <p:sldId id="4246" r:id="rId67"/>
    <p:sldId id="4247" r:id="rId68"/>
    <p:sldId id="4286" r:id="rId69"/>
    <p:sldId id="1476" r:id="rId70"/>
    <p:sldId id="3972" r:id="rId71"/>
    <p:sldId id="4297" r:id="rId72"/>
    <p:sldId id="4287" r:id="rId73"/>
    <p:sldId id="1480" r:id="rId74"/>
    <p:sldId id="4250" r:id="rId75"/>
    <p:sldId id="4251" r:id="rId76"/>
    <p:sldId id="4288" r:id="rId77"/>
    <p:sldId id="1485" r:id="rId78"/>
    <p:sldId id="4253" r:id="rId79"/>
    <p:sldId id="4254" r:id="rId80"/>
    <p:sldId id="4289" r:id="rId81"/>
    <p:sldId id="1489" r:id="rId82"/>
    <p:sldId id="4485" r:id="rId83"/>
    <p:sldId id="4256" r:id="rId84"/>
    <p:sldId id="4290" r:id="rId85"/>
    <p:sldId id="1494" r:id="rId86"/>
    <p:sldId id="4257" r:id="rId87"/>
    <p:sldId id="4258" r:id="rId88"/>
    <p:sldId id="4291" r:id="rId89"/>
    <p:sldId id="1499" r:id="rId90"/>
    <p:sldId id="4486" r:id="rId91"/>
    <p:sldId id="4260" r:id="rId92"/>
    <p:sldId id="4298" r:id="rId93"/>
    <p:sldId id="4292" r:id="rId94"/>
    <p:sldId id="4299" r:id="rId95"/>
    <p:sldId id="4262" r:id="rId96"/>
    <p:sldId id="4263" r:id="rId97"/>
    <p:sldId id="4293" r:id="rId98"/>
    <p:sldId id="4300" r:id="rId99"/>
    <p:sldId id="4301" r:id="rId100"/>
    <p:sldId id="4302" r:id="rId101"/>
    <p:sldId id="4303" r:id="rId102"/>
    <p:sldId id="4304" r:id="rId103"/>
    <p:sldId id="4305" r:id="rId104"/>
    <p:sldId id="4306" r:id="rId105"/>
    <p:sldId id="4307" r:id="rId106"/>
    <p:sldId id="4483" r:id="rId107"/>
    <p:sldId id="3784" r:id="rId108"/>
    <p:sldId id="3785" r:id="rId109"/>
    <p:sldId id="3786" r:id="rId110"/>
    <p:sldId id="4322" r:id="rId111"/>
    <p:sldId id="3788" r:id="rId112"/>
    <p:sldId id="3789" r:id="rId113"/>
    <p:sldId id="3790" r:id="rId114"/>
    <p:sldId id="3791" r:id="rId115"/>
    <p:sldId id="3792" r:id="rId116"/>
    <p:sldId id="3793" r:id="rId117"/>
    <p:sldId id="3794" r:id="rId118"/>
    <p:sldId id="3795" r:id="rId119"/>
    <p:sldId id="3796" r:id="rId120"/>
    <p:sldId id="3797" r:id="rId121"/>
    <p:sldId id="3798" r:id="rId122"/>
    <p:sldId id="3799" r:id="rId123"/>
    <p:sldId id="3800" r:id="rId124"/>
    <p:sldId id="4323" r:id="rId125"/>
    <p:sldId id="4295" r:id="rId126"/>
    <p:sldId id="3802" r:id="rId127"/>
    <p:sldId id="4324" r:id="rId128"/>
    <p:sldId id="3805" r:id="rId129"/>
    <p:sldId id="3806" r:id="rId130"/>
    <p:sldId id="3807" r:id="rId131"/>
    <p:sldId id="5256" r:id="rId132"/>
    <p:sldId id="3598" r:id="rId133"/>
    <p:sldId id="4359" r:id="rId134"/>
    <p:sldId id="4964" r:id="rId135"/>
    <p:sldId id="4965" r:id="rId136"/>
    <p:sldId id="4982" r:id="rId137"/>
    <p:sldId id="5250" r:id="rId138"/>
    <p:sldId id="5257" r:id="rId139"/>
    <p:sldId id="4330" r:id="rId140"/>
    <p:sldId id="4484" r:id="rId141"/>
    <p:sldId id="4928" r:id="rId142"/>
    <p:sldId id="4929" r:id="rId143"/>
    <p:sldId id="4930" r:id="rId144"/>
    <p:sldId id="4951" r:id="rId145"/>
    <p:sldId id="4952" r:id="rId146"/>
    <p:sldId id="4953" r:id="rId147"/>
    <p:sldId id="4954" r:id="rId148"/>
    <p:sldId id="4966" r:id="rId149"/>
    <p:sldId id="4981" r:id="rId150"/>
    <p:sldId id="3897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29-Jul-24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Pray the Chaplet of St Anthony of Padua ⋆ Virgo Sacrata">
            <a:extLst>
              <a:ext uri="{FF2B5EF4-FFF2-40B4-BE49-F238E27FC236}">
                <a16:creationId xmlns:a16="http://schemas.microsoft.com/office/drawing/2014/main" id="{9E43E440-7FFA-5329-1859-093F51F7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97"/>
            <a:ext cx="4570589" cy="682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801905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17ஆம்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 </a:t>
            </a:r>
          </a:p>
        </p:txBody>
      </p:sp>
    </p:spTree>
    <p:extLst>
      <p:ext uri="{BB962C8B-B14F-4D97-AF65-F5344CB8AC3E}">
        <p14:creationId xmlns:p14="http://schemas.microsoft.com/office/powerpoint/2010/main" val="3984595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67:6-7,36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தமது தூயகத்தில் உறைகின்றார்: தமது இல்லத்தில் மக்கள் ஒன்றுபட்டு வாழச் செய்கின்ற கடவுளே அவர்களுக்கு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வலிமையையும் மனத்திடத்தையும் அளிப்பார்.</a:t>
            </a:r>
          </a:p>
        </p:txBody>
      </p:sp>
    </p:spTree>
    <p:extLst>
      <p:ext uri="{BB962C8B-B14F-4D97-AF65-F5344CB8AC3E}">
        <p14:creationId xmlns:p14="http://schemas.microsoft.com/office/powerpoint/2010/main" val="211728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 எழுந்திடுக அருள் பொழியும் பலியினிலே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உன்னதரைப் போற்றுவோம்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ஆஹா சந்தோஷம் பெருகிடுதே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சந்நிதி காண்கையிலே (2)</a:t>
            </a:r>
          </a:p>
        </p:txBody>
      </p:sp>
    </p:spTree>
    <p:extLst>
      <p:ext uri="{BB962C8B-B14F-4D97-AF65-F5344CB8AC3E}">
        <p14:creationId xmlns:p14="http://schemas.microsoft.com/office/powerpoint/2010/main" val="842240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9026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ஆனந்தமுடனே அவர் திருமுன்னே கூடிடுவோம்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ஆண்டவரே நம் கடவுள் என்று பாடிடுவோம்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அவரே நம்மைப் படைத்தார் அவருக்கே சொந்தம் நாம்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படைப்புகள் நாம் அவர் பிள்ளைகள் நாம்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மந்தையின் ஆடுகள் நாம்</a:t>
            </a:r>
          </a:p>
        </p:txBody>
      </p:sp>
    </p:spTree>
    <p:extLst>
      <p:ext uri="{BB962C8B-B14F-4D97-AF65-F5344CB8AC3E}">
        <p14:creationId xmlns:p14="http://schemas.microsoft.com/office/powerpoint/2010/main" val="343284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 எழுந்திடுக அருள் பொழியும் பலியினிலே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உன்னதரைப் போற்றுவோம்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ஆஹா சந்தோஷம் பெருகிடுதே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சந்நிதி காண்கையிலே (2)</a:t>
            </a:r>
          </a:p>
        </p:txBody>
      </p:sp>
    </p:spTree>
    <p:extLst>
      <p:ext uri="{BB962C8B-B14F-4D97-AF65-F5344CB8AC3E}">
        <p14:creationId xmlns:p14="http://schemas.microsoft.com/office/powerpoint/2010/main" val="4262193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இன்னிசை முழங்க இறைவன் வாசல்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நுழைந்திடுவோம்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பண்ணிசையோடு அவரது பீடம் சூழ்ந்திடுவோம்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அவரைப் புகழ்ந்திடுவோம் அவர் பெயர் வாழ்த்திடுவோம்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நல்லவராம் அவர் வல்லவராம்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அவரன்பே வழிநடத்தும்</a:t>
            </a:r>
          </a:p>
        </p:txBody>
      </p:sp>
    </p:spTree>
    <p:extLst>
      <p:ext uri="{BB962C8B-B14F-4D97-AF65-F5344CB8AC3E}">
        <p14:creationId xmlns:p14="http://schemas.microsoft.com/office/powerpoint/2010/main" val="1745766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 எழுந்திடுக அருள் பொழியும் பலியினிலே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உன்னதரைப் போற்றுவோம்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ஆஹா சந்தோஷம் பெருகிடுதே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சந்நிதி காண்கையிலே (2)</a:t>
            </a:r>
          </a:p>
        </p:txBody>
      </p:sp>
    </p:spTree>
    <p:extLst>
      <p:ext uri="{BB962C8B-B14F-4D97-AF65-F5344CB8AC3E}">
        <p14:creationId xmlns:p14="http://schemas.microsoft.com/office/powerpoint/2010/main" val="1201887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எதிர்நோக்கி இருப்போரைப் பாதுகாப்பவரான இறைவா, உம்மால் அன்றி ஆற்றல் வாய்ந்ததும் புனிதமானதும் எதுவும் இல்லை; எங்கள் மீது உமது இரக்கத்தை மேன்மேலும் பொழிவதால் உம்மை எங்கள் தலைவராகவும் வழிகாட்டியாகவும் ஏற்றுக்கொண்டு நிலையானவற்றை நாங்கள் இப்போதே பற்றிக்கொள்ள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32373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நிலையற்ற இன்றைய நன்மைகளைப் பயன்படுத்தச் செய்வீராக.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89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எங்களோடு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முறித்துவிடாதீர்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14: 17-22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எரேமியாவுக்குக்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நீ அவர்களுக்கு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கூறு: என் கண்கள் இரவு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சொரியட்டும்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இடைவிடாது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சொரியட்டும்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நொறுங்குண்டாள்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அவளது காயம் மிகப் பெரிது.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வயல்வெளிகளுக்குச்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சென்றால், இதோ!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நகரில்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இதோ! பசியால்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நலிந்தவர்கள்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தங்களுக்கு முன்பின் தெரியாத நாட்டில்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முற்றிலும்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புறக்கணித்துவிட்டீரா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வெறுத்துவிட்டதா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முடியாதபடி ஏன்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நொறுக்கினீர்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காத்திருந்தோம்;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பயனேதும்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இல்லை! நலம் பெறும் காலத்தை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எதிர்பார்த்திருந்தோம்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பேரச்சமே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மிஞ்சியது!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28621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 உம் பெயரை முன்னிட்டு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தள்ளாதீர்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அவமதிக்காதீர்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நீர் எங்களோடு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முறித்துவிடாதீர்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தரவல்லது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எதுவும் உண்டா?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முடியுமா?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18628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அல்லவா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செய்யக்கூடியவர்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எதிர்நோக்கியுள்ளோம்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இவற்றை எல்லாம் செய்பவர்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00737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79: 8. 9. 11,13 (பல்லவி: 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குற்றங்களை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சுமத்தாதேயும்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உம்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விரைவில்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கிடைப்பதாக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நாங்கள் 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பட்டிருக்கின்றோம்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எங்களுக்கு உதவி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பெயரை முன்னிட்டு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67859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பெருமூச்சு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புயவலிமை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அப்பொழுது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மேய்ச்சலின்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தலைமுறைதோறும்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புகழை எடுத்துரைப்போம்.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66402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கண்டடைபவர்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</a:rPr>
              <a:t>மத்தேயு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தீக்கிரையாக்குவார்களோ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அவ்வாறே உலக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நடக்கும்.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13: 36-43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கூட்டத்தினரை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அனுப்பிவிட்டு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 அப்போது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அவரருகே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வயலில்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விளக்கிக் கூறும்” என்றனர். அதற்கு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பின்வருமாறு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கூறினார்: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மகன்; வயல்,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ஆட்சிக்குட்பட்ட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தீயோனைச்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சேர்ந்தவர்கள்;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பகைவன்,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அறுவடை,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முடிவு; அறுவடை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தீக்கிரையாக்குவார்களோ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அவ்வாறே உலக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நடக்கும்.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அனுப்புவார். அவர்கள்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கெட்டோரையும்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ஒன்றுசேர்ப்பார்கள்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தீச்சூளையில்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தள்ளுவார்கள்.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47908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அங்கலாய்ப்பும்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இருக்கும்.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கதிரவனைப்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செவியுள்ளோர்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கேட்கட்டும்.”</a:t>
            </a:r>
          </a:p>
        </p:txBody>
      </p:sp>
    </p:spTree>
    <p:extLst>
      <p:ext uri="{BB962C8B-B14F-4D97-AF65-F5344CB8AC3E}">
        <p14:creationId xmlns:p14="http://schemas.microsoft.com/office/powerpoint/2010/main" val="27121963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என்னிடத்தில் ஒன்றுமில்லை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பந்தமுமெல்லாம்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01617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நிலைத்து நான் வாழ என்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நிம்மதி இழந்து நின்றேன்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வசந்தங்கள்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இன்னுயிரைப்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பலியெனத்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எதையளிப்பேன்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11148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என்னிடத்தில் ஒன்றுமில்லை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பந்தமுமெல்லாம்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7950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வறுமையும்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ஒழிந்திட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உழைத்திடுவேன்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 செய்வேன்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உமதருட்கருவியாய்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54008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என்னிடத்தில் ஒன்றுமில்லை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பந்தமுமெல்லாம்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சொல்லி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நீயே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மன்னவனன்றோ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51140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நீர்தாமே வாரி வழங்கிய கொடைகளிலிருந்து நாங்கள் கொண்டுவரும் இக்காணிக்கைகளை ஏற்றருளும்; அதனால் உமது அருளின் ஆற்றலால் செயல்படும் இப்புனிதமிக்க மறைநிகழ்வுகள் இவ்வுலகில் எங்கள் வாழ்வைப் புனிதப்படுத்தி நிலையான பேரின்பத்துக்கு இட்டுச் செல்வனவாக.</a:t>
            </a:r>
          </a:p>
        </p:txBody>
      </p:sp>
    </p:spTree>
    <p:extLst>
      <p:ext uri="{BB962C8B-B14F-4D97-AF65-F5344CB8AC3E}">
        <p14:creationId xmlns:p14="http://schemas.microsoft.com/office/powerpoint/2010/main" val="13272962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70378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102:2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உயிரே ஆண்டவரைப் போற்றிடு ! அவருடைய கனிவான செயல்கள் அனைத்தையும் மறவாதே!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 5:7-8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இரக்கமுடையோர் பேறு பெற்றோர்; ஏனெனில் அவர்கள் இரக்கம் பெறுவர்; தூய்மையான உள்ளத்தோர் பேறு பெற்றோர்;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அவர்கள் கடவுளைக் காண்பர்.</a:t>
            </a:r>
          </a:p>
        </p:txBody>
      </p:sp>
    </p:spTree>
    <p:extLst>
      <p:ext uri="{BB962C8B-B14F-4D97-AF65-F5344CB8AC3E}">
        <p14:creationId xmlns:p14="http://schemas.microsoft.com/office/powerpoint/2010/main" val="413015738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492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வாழ்வில் இனிமை வழங்கும் கனியே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வளமாய் எம்மில் தவழ்க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இயற்கை சுமந்த கனிசெய் வினையாம்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இருளின் துயரம் விலக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உவந்து வழங்கும் கனியாய்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அருளைப் பொழிந்தே வருக</a:t>
            </a:r>
          </a:p>
        </p:txBody>
      </p:sp>
    </p:spTree>
    <p:extLst>
      <p:ext uri="{BB962C8B-B14F-4D97-AF65-F5344CB8AC3E}">
        <p14:creationId xmlns:p14="http://schemas.microsoft.com/office/powerpoint/2010/main" val="115913619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492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வாழ்வில் இனிமை வழங்கும் கனியே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வளமாய் எம்மில் தவழ்க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தூய்மை அமுதம் துளிர்க்கும் மலராய்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துலங்கும் இறைவா வருக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தேய்வு தொடராப் புதுமை நிலவாய்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திகழும் வாழ்வைத் தருக</a:t>
            </a:r>
          </a:p>
        </p:txBody>
      </p:sp>
    </p:spTree>
    <p:extLst>
      <p:ext uri="{BB962C8B-B14F-4D97-AF65-F5344CB8AC3E}">
        <p14:creationId xmlns:p14="http://schemas.microsoft.com/office/powerpoint/2010/main" val="77758165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திருமகனுடைய பாடுகளின் நிலையான நினைவாகிய இத்திரு உணவை உட்கொண்ட நாங்கள் உம்மை வேண்டுகின்றோம்: இவ்வாறு சொல்லற்கரிய அன்பினால் அவரே எங்களுக்கு அளித்துள்ள இக்கொடை எங்கள் மீட்புக்குப் பயன்பட அருள்வீராக.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294093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11248</TotalTime>
  <Words>4958</Words>
  <Application>Microsoft Office PowerPoint</Application>
  <PresentationFormat>Widescreen</PresentationFormat>
  <Paragraphs>530</Paragraphs>
  <Slides>150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9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84</cp:revision>
  <dcterms:created xsi:type="dcterms:W3CDTF">2022-07-13T11:51:49Z</dcterms:created>
  <dcterms:modified xsi:type="dcterms:W3CDTF">2024-07-29T13:18:54Z</dcterms:modified>
</cp:coreProperties>
</file>