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7"/>
  </p:notesMasterIdLst>
  <p:sldIdLst>
    <p:sldId id="4985" r:id="rId2"/>
    <p:sldId id="5251" r:id="rId3"/>
    <p:sldId id="3611" r:id="rId4"/>
    <p:sldId id="4552" r:id="rId5"/>
    <p:sldId id="4320" r:id="rId6"/>
    <p:sldId id="4321" r:id="rId7"/>
    <p:sldId id="4229" r:id="rId8"/>
    <p:sldId id="4230" r:id="rId9"/>
    <p:sldId id="4957" r:id="rId10"/>
    <p:sldId id="4958" r:id="rId11"/>
    <p:sldId id="1326" r:id="rId12"/>
    <p:sldId id="1327" r:id="rId13"/>
    <p:sldId id="3416" r:id="rId14"/>
    <p:sldId id="362" r:id="rId15"/>
    <p:sldId id="4274" r:id="rId16"/>
    <p:sldId id="4275" r:id="rId17"/>
    <p:sldId id="4276" r:id="rId18"/>
    <p:sldId id="4277" r:id="rId19"/>
    <p:sldId id="3321" r:id="rId20"/>
    <p:sldId id="3323" r:id="rId21"/>
    <p:sldId id="3324" r:id="rId22"/>
    <p:sldId id="3325" r:id="rId23"/>
    <p:sldId id="4316" r:id="rId24"/>
    <p:sldId id="4317" r:id="rId25"/>
    <p:sldId id="4318" r:id="rId26"/>
    <p:sldId id="4319" r:id="rId27"/>
    <p:sldId id="4271" r:id="rId28"/>
    <p:sldId id="4272" r:id="rId29"/>
    <p:sldId id="4273" r:id="rId30"/>
    <p:sldId id="4161" r:id="rId31"/>
    <p:sldId id="5252" r:id="rId32"/>
    <p:sldId id="5253" r:id="rId33"/>
    <p:sldId id="3290" r:id="rId34"/>
    <p:sldId id="3292" r:id="rId35"/>
    <p:sldId id="5258" r:id="rId36"/>
    <p:sldId id="3259" r:id="rId37"/>
    <p:sldId id="3297" r:id="rId38"/>
    <p:sldId id="3320" r:id="rId39"/>
    <p:sldId id="5259" r:id="rId40"/>
    <p:sldId id="5260" r:id="rId41"/>
    <p:sldId id="3246" r:id="rId42"/>
    <p:sldId id="3260" r:id="rId43"/>
    <p:sldId id="3303" r:id="rId44"/>
    <p:sldId id="3338" r:id="rId45"/>
    <p:sldId id="5261" r:id="rId46"/>
    <p:sldId id="5262" r:id="rId47"/>
    <p:sldId id="1378" r:id="rId48"/>
    <p:sldId id="4482" r:id="rId49"/>
    <p:sldId id="3589" r:id="rId50"/>
    <p:sldId id="5303" r:id="rId51"/>
    <p:sldId id="4960" r:id="rId52"/>
    <p:sldId id="5254" r:id="rId53"/>
    <p:sldId id="5255" r:id="rId54"/>
    <p:sldId id="3424" r:id="rId55"/>
    <p:sldId id="1470" r:id="rId56"/>
    <p:sldId id="1471" r:id="rId57"/>
    <p:sldId id="1472" r:id="rId58"/>
    <p:sldId id="4246" r:id="rId59"/>
    <p:sldId id="4247" r:id="rId60"/>
    <p:sldId id="4286" r:id="rId61"/>
    <p:sldId id="1476" r:id="rId62"/>
    <p:sldId id="3972" r:id="rId63"/>
    <p:sldId id="4297" r:id="rId64"/>
    <p:sldId id="4287" r:id="rId65"/>
    <p:sldId id="1480" r:id="rId66"/>
    <p:sldId id="4250" r:id="rId67"/>
    <p:sldId id="4251" r:id="rId68"/>
    <p:sldId id="4288" r:id="rId69"/>
    <p:sldId id="1485" r:id="rId70"/>
    <p:sldId id="4253" r:id="rId71"/>
    <p:sldId id="4254" r:id="rId72"/>
    <p:sldId id="4289" r:id="rId73"/>
    <p:sldId id="1489" r:id="rId74"/>
    <p:sldId id="4485" r:id="rId75"/>
    <p:sldId id="4256" r:id="rId76"/>
    <p:sldId id="4290" r:id="rId77"/>
    <p:sldId id="1494" r:id="rId78"/>
    <p:sldId id="4257" r:id="rId79"/>
    <p:sldId id="4258" r:id="rId80"/>
    <p:sldId id="4291" r:id="rId81"/>
    <p:sldId id="1499" r:id="rId82"/>
    <p:sldId id="4486" r:id="rId83"/>
    <p:sldId id="4260" r:id="rId84"/>
    <p:sldId id="4298" r:id="rId85"/>
    <p:sldId id="4292" r:id="rId86"/>
    <p:sldId id="4299" r:id="rId87"/>
    <p:sldId id="4262" r:id="rId88"/>
    <p:sldId id="4263" r:id="rId89"/>
    <p:sldId id="4293" r:id="rId90"/>
    <p:sldId id="4300" r:id="rId91"/>
    <p:sldId id="4301" r:id="rId92"/>
    <p:sldId id="4302" r:id="rId93"/>
    <p:sldId id="4303" r:id="rId94"/>
    <p:sldId id="4304" r:id="rId95"/>
    <p:sldId id="4305" r:id="rId96"/>
    <p:sldId id="4306" r:id="rId97"/>
    <p:sldId id="4307" r:id="rId98"/>
    <p:sldId id="4483" r:id="rId99"/>
    <p:sldId id="3784" r:id="rId100"/>
    <p:sldId id="3785" r:id="rId101"/>
    <p:sldId id="3786" r:id="rId102"/>
    <p:sldId id="4322" r:id="rId103"/>
    <p:sldId id="3788" r:id="rId104"/>
    <p:sldId id="3789" r:id="rId105"/>
    <p:sldId id="3790" r:id="rId106"/>
    <p:sldId id="3791" r:id="rId107"/>
    <p:sldId id="3792" r:id="rId108"/>
    <p:sldId id="3793" r:id="rId109"/>
    <p:sldId id="3794" r:id="rId110"/>
    <p:sldId id="3795" r:id="rId111"/>
    <p:sldId id="3796" r:id="rId112"/>
    <p:sldId id="3797" r:id="rId113"/>
    <p:sldId id="3798" r:id="rId114"/>
    <p:sldId id="3799" r:id="rId115"/>
    <p:sldId id="3800" r:id="rId116"/>
    <p:sldId id="4323" r:id="rId117"/>
    <p:sldId id="4295" r:id="rId118"/>
    <p:sldId id="3802" r:id="rId119"/>
    <p:sldId id="4324" r:id="rId120"/>
    <p:sldId id="3805" r:id="rId121"/>
    <p:sldId id="3806" r:id="rId122"/>
    <p:sldId id="3807" r:id="rId123"/>
    <p:sldId id="5256" r:id="rId124"/>
    <p:sldId id="4670" r:id="rId125"/>
    <p:sldId id="5305" r:id="rId126"/>
    <p:sldId id="5306" r:id="rId127"/>
    <p:sldId id="5307" r:id="rId128"/>
    <p:sldId id="5308" r:id="rId129"/>
    <p:sldId id="4964" r:id="rId130"/>
    <p:sldId id="4965" r:id="rId131"/>
    <p:sldId id="4982" r:id="rId132"/>
    <p:sldId id="5250" r:id="rId133"/>
    <p:sldId id="5257" r:id="rId134"/>
    <p:sldId id="4330" r:id="rId135"/>
    <p:sldId id="4484" r:id="rId136"/>
    <p:sldId id="4394" r:id="rId137"/>
    <p:sldId id="4933" r:id="rId138"/>
    <p:sldId id="4937" r:id="rId139"/>
    <p:sldId id="4951" r:id="rId140"/>
    <p:sldId id="4952" r:id="rId141"/>
    <p:sldId id="4953" r:id="rId142"/>
    <p:sldId id="4954" r:id="rId143"/>
    <p:sldId id="4966" r:id="rId144"/>
    <p:sldId id="4981" r:id="rId145"/>
    <p:sldId id="3897" r:id="rId14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viewProps" Target="viewProps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theme" Target="theme/theme1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tableStyles" Target="tableStyle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D7C5B2-4A78-4FCD-8EC5-56BD8E8F8365}" type="datetimeFigureOut">
              <a:rPr lang="en-US" smtClean="0"/>
              <a:t>29-Jul-24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0B408A-B4C7-425C-914C-95FF2A92C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645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E07E-7AD5-9386-CEE8-7E02F04AA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FA0E01-5CB7-D5B3-DF6E-EAE4F4F3D9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551E9-FAF9-7EAD-74F8-C6F067FFA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29-07-2024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0577B-9955-58E5-191D-A48075034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17F02-C3F4-736F-C222-D7754F90C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61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B4F8-D86A-FBD6-42E4-1AA963B0A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0270F-5C27-F64D-04C9-CAFE96683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32392-D6D3-442E-521E-0BC1E4E5E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29-07-2024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5AA0B-B53C-ABBE-F2E6-AC571719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88EEA-4D5F-62C1-4568-4C0E0C5A4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523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BFBE-4CF4-10F4-5854-DE43A5D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DDE61-1322-F946-A6ED-D78BFE4EB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1C9A-7C04-BC61-786A-3B8DF1A94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29-07-2024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2A2C3-E604-0558-6F64-53DE46EAA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8CD33-7C3D-DFA4-FC47-3225757F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67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3FE93-1C38-73A6-D708-4EE7422F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74F8D-3D92-9008-B846-176D18F0E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0298A-0063-0E2B-A786-C4EE427D1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28F74-0AFF-641C-E7F1-913429B89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29-07-2024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DBD01-4835-E1BF-297E-51224978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F9BF9-F31C-7506-B87A-7983041B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878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8547-EFFF-E4D4-E5D5-76EBDA6A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77B11-929F-3B18-3AB7-3A819C96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808EF-B5D9-7F8D-3654-D35AA6F7A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06D8DC-EF33-4524-2A9B-0649C63713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7BF219-0A02-4BF4-E0F1-34D1956F2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CC927-FB69-5FB4-64A6-DA6F47EE6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29-07-2024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1D57B4-0F1F-E393-F326-09D5ABB5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317CEB-277E-6C4C-DD9E-5CE3E05C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783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720BD-64C6-9613-1053-A9CDE232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3FB8B8-66BC-1401-0E3B-FC453C152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29-07-2024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BA8FB-1BE3-E4BE-E242-574A740E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90670-A3B7-FEE2-E4A7-69DA2040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57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099EA7-DC7A-E2DC-796C-45AD40A8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29-07-2024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24FC7E-EE01-C404-20BE-CB9560E6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661B7-0B70-09CC-8EF5-CCF3ABA1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17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8FFDC-B905-4833-CB3C-27E65693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05C7-B0E9-D652-5065-E1E3A796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892B2-FAC6-6366-05C9-57D3A256B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E5168-9EA3-23F8-9707-D9B974C57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29-07-2024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03598-BD1C-7F4F-1129-D8807655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47B44-781C-7FA3-519C-289577B9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1A759-BC69-8402-75DB-3EBFDAF6F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4149D-BA80-D142-999C-153481734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89C5C-F878-F841-28C0-A94773A61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6419E-4A64-C3FC-0655-94BEEE6C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29-07-2024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EE7E3-E09B-9514-5A6A-0F90F078A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C69B7-4658-A21A-EA1E-9CBD1A94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032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8F0B4-D84B-D537-8D78-994FD9F6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76282C-FE7B-ACC8-3352-4A7A99D1C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C4319-83AD-4A56-A038-E56F2875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29-07-2024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9972A-7490-147B-0E32-3D2AAEC0A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DB90-3CB0-3A44-A890-DA225E4B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341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768DD3-C222-785A-C9D1-0977FE81D0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D8820-027B-B5AF-C5A5-6D8691C20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0D42-FDEE-70DB-0CDF-8CE66286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29-07-2024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0E54C-356D-63FB-FB2F-931093BA5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7D703-B679-708C-5A11-D2AA172E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183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4F442B-30BD-98D7-4F06-4D059BC04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AF26E-73E3-4049-0399-4F66ECFC8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5C133-FEDB-2877-10F3-06793B00F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0F89B-AE2F-4AD1-999C-7E3254B8E12B}" type="datetimeFigureOut">
              <a:rPr lang="en-IN" smtClean="0"/>
              <a:t>29-07-2024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A6EB7-E0E6-10AA-774C-5E5CC2E30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7FD2C5-EAAA-EDCC-67CF-DF021BA79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205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740711-6E79-4D9D-80C9-79587687A115}"/>
              </a:ext>
            </a:extLst>
          </p:cNvPr>
          <p:cNvSpPr txBox="1"/>
          <p:nvPr/>
        </p:nvSpPr>
        <p:spPr>
          <a:xfrm>
            <a:off x="3747248" y="1891553"/>
            <a:ext cx="8095129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 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17ஆம்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</a:t>
            </a:r>
            <a:r>
              <a:rPr lang="en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வியாழன்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B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5B9288C-BEA5-F02C-72D7-E9C2FCEC33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09" t="2761" r="15099" b="8902"/>
          <a:stretch/>
        </p:blipFill>
        <p:spPr bwMode="auto">
          <a:xfrm>
            <a:off x="580285" y="14434"/>
            <a:ext cx="3442447" cy="6820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81320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திபா 67:6-7,36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கடவுள் தமது தூயகத்தில் உறைகின்றார்: தமது இல்லத்தில் மக்கள் ஒன்றுபட்டு வாழச் செய்கின்ற கடவுளே அவர்களுக்கு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வலிமையையும் மனத்திடத்தையும் அளிப்பார்.</a:t>
            </a:r>
          </a:p>
        </p:txBody>
      </p:sp>
    </p:spTree>
    <p:extLst>
      <p:ext uri="{BB962C8B-B14F-4D97-AF65-F5344CB8AC3E}">
        <p14:creationId xmlns:p14="http://schemas.microsoft.com/office/powerpoint/2010/main" val="21172865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நன்மைகள் செய்த இறைவனுக்கு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நன்றியின் பலியைச் செலுத்திட வாரீர்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நன்மைகள் நாமே அடைவோம் வாரீர்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உள்ளத்தைத் தருவது திருப்பலியாம்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உடைந்ததென்றால் அது பெரும்பலியாம்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கொடைகள் பெறுவது தகும் வழியாம்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குறையினைப் போக்கும் கோவழியாம்</a:t>
            </a:r>
          </a:p>
        </p:txBody>
      </p:sp>
    </p:spTree>
    <p:extLst>
      <p:ext uri="{BB962C8B-B14F-4D97-AF65-F5344CB8AC3E}">
        <p14:creationId xmlns:p14="http://schemas.microsoft.com/office/powerpoint/2010/main" val="488244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நன்மைகள் செய்த இறைவனுக்கு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நன்றியின் பலியைச் செலுத்திட வாரீர்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நன்மைகள் நாமே அடைவோம் வாரீர்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வானத்தை நோக்கிடும் நறும் புகைபோல்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வாருங்கள் உள்ளத்தை எழுப்பிடுவோம்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அனைத்தையும் அன்புடன் கொண்டு வந்தோம்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ஆண்டவன் திருமுன் படைத்திடுவோம்</a:t>
            </a:r>
          </a:p>
        </p:txBody>
      </p:sp>
    </p:spTree>
    <p:extLst>
      <p:ext uri="{BB962C8B-B14F-4D97-AF65-F5344CB8AC3E}">
        <p14:creationId xmlns:p14="http://schemas.microsoft.com/office/powerpoint/2010/main" val="11591827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எதிர்நோக்கி இருப்போரைப் பாதுகாப்பவரான இறைவா, உம்மால் அன்றி ஆற்றல் வாய்ந்ததும் புனிதமானதும் எதுவும் இல்லை; எங்கள் மீது உமது இரக்கத்தை மேன்மேலும் பொழிவதால் உம்மை எங்கள் தலைவராகவும் வழிகாட்டியாகவும் ஏற்றுக்கொண்டு நிலையானவற்றை நாங்கள் இப்போதே பற்றிக்கொள்ள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4323730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நிலையற்ற இன்றைய நன்மைகளைப் பயன்படுத்தச் செய்வீராக.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1897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குயவன்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கையிலுள்ள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களிமண்ணைப்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போல நீங்கள் என் கையில் இருக்கின்றீர்கள்.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எரேமியா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18: 1-6</a:t>
            </a: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எரேமியாவுக்கு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வாக்கு: “நீ எழுந்து குயவன்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வீட்டுக்குப்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போ. அங்கு என் சொற்களை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செய்வேன்."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வீட்டுக்குப்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போனேன். அங்கு அவர் சுழல்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கொண்டு வேலை செய்து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கொண்டிருந்தார்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கையால் செய்த மண் கலம் சரியாக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அமையாதபோதெல்லாம்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விருப்பப்படி வேறொரு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வடித்துக்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கொண்டிருந்தார்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0522753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அப்போது ஆண்டவர் எனக்கு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வாக்கு: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வீட்டாரே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இந்தக்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குயவன் செய்வது போல் நானும்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செய்ய முடியாதா? என்கிறார் ஆண்டவர்.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இந்தக்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குயவன்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கையிலுள்ள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களிமண்ணைப்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வீட்டாரே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நீங்கள் என் கையில் இருக்கின்றீர்கள்.”</a:t>
            </a:r>
          </a:p>
        </p:txBody>
      </p:sp>
    </p:spTree>
    <p:extLst>
      <p:ext uri="{BB962C8B-B14F-4D97-AF65-F5344CB8AC3E}">
        <p14:creationId xmlns:p14="http://schemas.microsoft.com/office/powerpoint/2010/main" val="102834591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146: 1-2. 3-4. 5-6 (பல்லவி: 5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a)</a:t>
            </a: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இறைவனைத்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துணையாகக்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கொண்டிருப்போர்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அல்லது: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நெஞ்சே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போற்றிடு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உள்ளளவும்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போற்றிடுவேன்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பாடிடுவேன்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இறைவனைத்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துணையாகக்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கொண்டிருப்போர்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1010237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 ஆட்சித் தலைவர்களை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நம்பாதீர்கள்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உன்னை மீட்க இயலாத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மானிட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நம்ப வேண்டாம்.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 அவர்களின் ஆவி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பிரியும்போது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தோன்றிய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மண்ணுக்கே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திரும்புவார்கள்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அந்நாளில்அவர்களின்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அழிந்துபோம்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இறைவனைத்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துணையாகக்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கொண்டிருப்போர்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9211588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யாக்கோபின்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துணையாகக்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கொண்டிருப்போர்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நம்பியிருப்போர்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 அவரே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கடலையும்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அவற்றிலுள்ள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யாவற்றையும்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உருவாக்கியவர்; என்றென்றும் நம்பிக்கைக்கு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உரியவராய்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அவரே!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இறைவனைத்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துணையாகக்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கொண்டிருப்போர்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3379653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16: 14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திருமகனின்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சொற்களை எங்கள் மனத்தில்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இருத்தும்படி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இதயத்தை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திறந்தருளும்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421756157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</a:rPr>
              <a:t>மத்தேயு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78002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நல்லவற்றைக்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கூடைகளில் சேர்த்து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வைப்பர்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கெட்டவற்றை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வெளியே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எறிவர்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மத்தேயு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13: 47-53</a:t>
            </a:r>
          </a:p>
        </p:txBody>
      </p:sp>
    </p:spTree>
    <p:extLst>
      <p:ext uri="{BB962C8B-B14F-4D97-AF65-F5344CB8AC3E}">
        <p14:creationId xmlns:p14="http://schemas.microsoft.com/office/powerpoint/2010/main" val="98708030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நோக்கிக்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கூறியது: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விண்ணரசு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கடலில்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வீசப்பட்டு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 வகையான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மீன்களையும்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வாரிக்கொண்டுவரும்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வலைக்கு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ஒப்பாகும்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வலை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நிறைந்ததும்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இழுத்துக்கொண்டு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போய்க்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உட்கார்ந்து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நல்லவற்றைக்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கூடைகளில் சேர்த்து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வைப்பர்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கெட்டவற்றை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வெளியே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எறிவர்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உலக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நிகழும்.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வானதூதர்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நேர்மையாளரிடையேயிருந்து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தீயோரைப்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பிரிப்பர்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3754345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தீச்சூளையில்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தள்ளுவர்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அங்கே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அழுகையும்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அங்கலாய்ப்பும்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இருக்கும்."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“இவற்றையெல்லாம்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புரிந்துகொண்டீர்களா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?” என்று இயேசு கேட்க, அவர்கள், “ஆம்” என்றார்கள். பின்பு அவர், “ஆகையால்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விண்ணரசு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பற்றிக்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கற்றுக்கொண்ட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மறைநூல்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அறிஞரும்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கருவூலத்திலிருந்து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புதியவற்றையும்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பழையவற்றையும்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வெளிக்கொணரும்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வீட்டு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உரிமையாளரைப்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போல் இருக்கின்றனர்” என்று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8607587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அவர்களிடம் கூறினார்.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இவ்வுவமைகளை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 சொல்லி முடித்த பின்பு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அவ்விடத்தை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விட்டுச்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9407116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6874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இருகரம் குவித்து இறைவா தொழுதோம்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இதயத்தைப் பதத்தில் பலியாய் அளித்தோம்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இருகரம் குவித்து இறைவா தொழுதோம்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நிலத்தில்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விளைந்த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குவித்து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குலுங்கும்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உதிர்த்து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படைப்புகளனைத்தும்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பரம்புகழ்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இசைத்து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பகலவன்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உயரும்</a:t>
            </a:r>
          </a:p>
        </p:txBody>
      </p:sp>
    </p:spTree>
    <p:extLst>
      <p:ext uri="{BB962C8B-B14F-4D97-AF65-F5344CB8AC3E}">
        <p14:creationId xmlns:p14="http://schemas.microsoft.com/office/powerpoint/2010/main" val="59530373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6874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இருகரம் குவித்து இறைவா தொழுதோம்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இதயத்தைப் பதத்தில் பலியாய் அளித்தோம்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இருகரம் குவித்து இறைவா தொழுதோம்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பசித்திடும்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உதித்திடும்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கனவும்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புசித்தவர்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மணியென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உழைப்போர்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உதிர்க்கும்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துளியும்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பிணியில்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மடிவோர்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துயரும்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7160618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ஏற்றதாகும்படி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150760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நீர்தாமே வாரி வழங்கிய கொடைகளிலிருந்து நாங்கள் கொண்டுவரும் இக்காணிக்கைகளை ஏற்றருளும்; அதனால் உமது அருளின் ஆற்றலால் செயல்படும் இப்புனிதமிக்க மறைநிகழ்வுகள் இவ்வுலகில் எங்கள் வாழ்வைப் புனிதப்படுத்தி நிலையான பேரின்பத்துக்கு இட்டுச் செல்வனவாக.</a:t>
            </a:r>
          </a:p>
        </p:txBody>
      </p:sp>
    </p:spTree>
    <p:extLst>
      <p:ext uri="{BB962C8B-B14F-4D97-AF65-F5344CB8AC3E}">
        <p14:creationId xmlns:p14="http://schemas.microsoft.com/office/powerpoint/2010/main" val="132729629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703789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அனைவரும்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கடவுள் வடிவில் விளங்கிய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தம்மையே வெறுமையாக்கி,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சிந்திய தமது இரத்தத்தால்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அமைதி பெறச் செய்தார்.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அனைத்துக்கும் மேலாக உயர்த்தப்பட்டு,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தமக்குக் கீழ்ப்படிவோர் அனைவருக்கும் நிலையான மீட்பின் காரணரானார்.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அமர்வோர், தலைமை 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 பாடி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எல்லாம் வல்ல 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நன்மை மிகுதியால்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மனிதராகிய எங்களைப் படைத்தீர்; நாங்கள் நீதியின்படி தண்டனைக்கு உரியவராயினும்,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இரக்க மிகுதியினால் எங்களை மீட்டருளினீர்.</a:t>
            </a:r>
          </a:p>
        </p:txBody>
      </p:sp>
    </p:spTree>
    <p:extLst>
      <p:ext uri="{BB962C8B-B14F-4D97-AF65-F5344CB8AC3E}">
        <p14:creationId xmlns:p14="http://schemas.microsoft.com/office/powerpoint/2010/main" val="385432845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வழியாகவே உமது மாண்பை வானதூதர்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 தாங்குவோர் உம்மை வழிபடுகின்றனர்;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அதிகாரம் செலுத்துவோர் உம் திருமுன் நடுங்குகின்றனர்;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வானங்களும் அவற்றில் உள்ள ஆற்றல்களும் சேராபீன்களும்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ஒன்றுகூடி அக்களித்துக் கொண்டாடுகின்றனர்.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அவர்களோடு எங்கள் குரலையும் சேர்த்துக்கொள்ளுமாறு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சொல்வதாவது: 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88597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அன்புத் திருமகன்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 இனங்களைப் படைத்தது போல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மிகுந்த கனிவிரக்கத்தால் அவற்றைப் புதுப்பிக்கவும் திருவுளமானீர்;</a:t>
            </a: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படைப்புகள் அனைத்தும் உமக்குப் பணிபுரிகின்றன;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 அடைந்தோர் அனைவரும் உம்மை ஏற்றவாறு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புனிதர்களும் ஒரே இதயத்தோராய் உம்மைப் போற்றுகின்றனர்.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உம்மைக் கொண்டாடி,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எப்பொழுதும்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எங்கள் புகழுரை உமக்குத் தேவை அன்று;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ஆயினும்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அருள்கொடையாலேயே.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புகழ்ந்துரைப்பது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மாட்சியை மிகுதிப்படுத்தாது எனினும்,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மீட்பு அடையப் பயன்படுகின்றது.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திரளோடு ஒன்றுசேர்ந்து,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 உம்மைப் புகழ்ந்தேத்தி,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மகிழ்ச்சியுடன்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957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அன்போடு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உயிராற்றலுள்ள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மீண்டும் வருவார்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உறுதியோடு எதிர்நோக்குகின்றோம்.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வார்த்தையான அவர் வழியாக அனைத்தையும் படைத்தீர்.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அவரையே மீட்பராகவும் ஈடேற்றுபவராகவும் எங்களுக்கு அனுப்பினீர்.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தூய ஆவியால்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பிறந்தார்.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உமது திருவுளத்தை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மக்களை உமக்குப் பெற்றுத் தரத்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கைகளை விரித்துப் பாடுபட்டார்.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அவர் சாவை வென்று உயிர்ப்பை வெளிப்படுத்தினார்.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வானதூதரோடும் புனிதர் அனைவரோடும் 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புகழ்ந்துரைத்து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குரலாய்ச்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758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ெனில்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க்கூட்டத்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ுகழ்ப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ீ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ேறுப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ூ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டாகவ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றிப்பு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ுரை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பெற்று,வாழ்க்கைப்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தோல்வ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யுறா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ளோட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ானதூ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னிதர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ிரள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9755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782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உம் புனிதர்களின் வியத்தகு சாட்சியத்தால் உமது திரு அவை என்றும் புதிய ஆற்றல் பெற்று வளமடைகின்றது; இவ்வாறு எங்கள் மீது நீர்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 பரிவன்பைத் தெள்ளத் தெளிவாகக் காட்டுகின்றீர். மேலும் எங்களது மீட்பின் மறைநிகழ்வை 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அப்புனிதர்களின் சிறப்புமிக்க எடுத்துக்காட்டால் தூண்டப்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 அவர்களது தகுந்த பரிந்துரையால் என்றும் ஊக்கம் பெறவும் அருளுகின்றீர்.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 வானதூதர், புனிதர் அனைவரோடும் நாங்கள் சேர்ந்து, உமது பெருமையைப் பறைசாற்றி, அக்களிப்புடன்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578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புனித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---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விழாவில் உமது திரு அவை மகிழ்ந்திருக்கச் செய்கின்றீர்; அவருடைய இறைப்பற்று மிக்க வாழ்க்கை நெறியின் எடுத்துக்காட்டால் அதற்கு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409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வலுவூட்டுகின்றீர்; அவருடைய படிப்பினையால் பயிற்றுவிக்கின்றீர்; அவருடைய மன்றாட்டால் பாதுகாத்து வருகின்றீர்.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 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389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0986149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924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விண்ணரசுக்காகக் கிறிஸ்துவுக்குத் தங்களையே அர்ப்பணித்த புனிதர்களில் உமது வியத்தகு பராமரிப்பைக் கொண்டாடுவதும் உம்மைப் போற்றிப்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022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புகழ்வதும் தகுமே; உமது இந்தப் பராமரிப்பினால் நீர் மனிதரைத் தொடக்கத்தில் இருந்த புனித நிலைக்கு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 அழைத்துச் செல்கின்றீர்.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புத்துலகில் கிடைக்க இருக்கும் அருள்கொடைகளை இவ்வுலகிலேயே பெற்று அனுபவிக்க அவர்களை வழிநடத்துகின்றீர்.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06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18096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9494075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6781413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 102:2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உயிரே ஆண்டவரைப் போற்றிடு ! அவருடைய கனிவான செயல்கள் அனைத்தையும் மறவாதே!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 5:7-8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இரக்கமுடையோர் பேறு பெற்றோர்; ஏனெனில் அவர்கள் இரக்கம் பெறுவர்; தூய்மையான உள்ளத்தோர் பேறு பெற்றோர்;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அவர்கள் கடவுளைக் காண்பர்.</a:t>
            </a:r>
          </a:p>
        </p:txBody>
      </p:sp>
    </p:spTree>
    <p:extLst>
      <p:ext uri="{BB962C8B-B14F-4D97-AF65-F5344CB8AC3E}">
        <p14:creationId xmlns:p14="http://schemas.microsoft.com/office/powerpoint/2010/main" val="4130157388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நீதானே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நிலையான சொந்தம்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உனையன்றி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உலகில்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எனக்கேது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பந்தம்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உன்னருள்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ஒன்றே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தஞ்சம்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உனையென்றும்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ஏழை (என்) நெஞ்சம்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நீயே சொந்தம் நீயே தஞ்சம்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நீயே செல்வம்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மையம்</a:t>
            </a:r>
          </a:p>
        </p:txBody>
      </p:sp>
    </p:spTree>
    <p:extLst>
      <p:ext uri="{BB962C8B-B14F-4D97-AF65-F5344CB8AC3E}">
        <p14:creationId xmlns:p14="http://schemas.microsoft.com/office/powerpoint/2010/main" val="992492877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கொடியோடு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இணைந்துள்ள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கிளை போலவே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அருள் வேண்டுமே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 தந்து என் வாழ்வு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செழிப்பாகவே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வருவாயே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உயிர்மூச்சிலே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நீயே சொந்தம் நீயே தஞ்சம்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நீயே செல்வம்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மையம்</a:t>
            </a:r>
          </a:p>
        </p:txBody>
      </p:sp>
    </p:spTree>
    <p:extLst>
      <p:ext uri="{BB962C8B-B14F-4D97-AF65-F5344CB8AC3E}">
        <p14:creationId xmlns:p14="http://schemas.microsoft.com/office/powerpoint/2010/main" val="4210554549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நீதானே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நிலையான சொந்தம்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உனையன்றி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உலகில்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எனக்கேது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பந்தம்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உன்னருள்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ஒன்றே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தஞ்சம்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உனையென்றும்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ஏழை (என்) நெஞ்சம்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நீயே சொந்தம் நீயே தஞ்சம்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நீயே செல்வம்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மையம்</a:t>
            </a:r>
          </a:p>
        </p:txBody>
      </p:sp>
    </p:spTree>
    <p:extLst>
      <p:ext uri="{BB962C8B-B14F-4D97-AF65-F5344CB8AC3E}">
        <p14:creationId xmlns:p14="http://schemas.microsoft.com/office/powerpoint/2010/main" val="2254289411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நிலைவாழ்வு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வார்த்தைகளோ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இறைமைந்தன்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உன்னிடமே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இருக்கின்றன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நானெங்கு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போவது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வருவேன்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தொடர்ந்து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நீயே சொந்தம் நீயே தஞ்சம்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நீயே செல்வம்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மையம்</a:t>
            </a:r>
          </a:p>
        </p:txBody>
      </p:sp>
    </p:spTree>
    <p:extLst>
      <p:ext uri="{BB962C8B-B14F-4D97-AF65-F5344CB8AC3E}">
        <p14:creationId xmlns:p14="http://schemas.microsoft.com/office/powerpoint/2010/main" val="1923874750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நீதானே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நிலையான சொந்தம்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உனையன்றி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உலகில்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எனக்கேது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பந்தம்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உன்னருள்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ஒன்றே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தஞ்சம்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உனையென்றும்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ஏழை (என்) நெஞ்சம்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நீயே சொந்தம் நீயே தஞ்சம்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நீயே செல்வம்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மையம்</a:t>
            </a:r>
          </a:p>
        </p:txBody>
      </p:sp>
    </p:spTree>
    <p:extLst>
      <p:ext uri="{BB962C8B-B14F-4D97-AF65-F5344CB8AC3E}">
        <p14:creationId xmlns:p14="http://schemas.microsoft.com/office/powerpoint/2010/main" val="2257507708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059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101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ஆண்டவரே, உம் திருமகனுடைய பாடுகளின் நிலையான நினைவாகிய இத்திரு உணவை உட்கொண்ட நாங்கள் உம்மை வேண்டுகின்றோம்: இவ்வாறு சொல்லற்கரிய அன்பினால் அவரே எங்களுக்கு அளித்துள்ள இக்கொடை எங்கள் மீட்புக்குப் பயன்பட அருள்வீராக.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02940933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290452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865854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சதா சகாய மாதா சத்திய தெய்வத் தாயே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 மக்கள் எங்களுக்காய் மன்றாட வேண்டுமம்மா (2)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துன்பத்தில் வாடும் மக்கள் ஆயிரம் ஆயிரமாய்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கண்ணீர் கணவாய் நின்று உம்மை யாம் கெஞ்சுகிறோம்</a:t>
            </a:r>
          </a:p>
        </p:txBody>
      </p:sp>
    </p:spTree>
    <p:extLst>
      <p:ext uri="{BB962C8B-B14F-4D97-AF65-F5344CB8AC3E}">
        <p14:creationId xmlns:p14="http://schemas.microsoft.com/office/powerpoint/2010/main" val="3795866425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குழந்தை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நோக்கி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அற்புத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குழந்தை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உள்ளங்களின்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கருணைக்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திருப்பியருளுமாறு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தாழ்ந்து, பணிந்து, வணங்கி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உருவான உம் இனிய இதயம்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செபத்தை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ஏற்று உருக்கமாக நாங்கள் வேண்டும் இந்த . . . (உறுதியோடு கேட்கவும்)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அளித்தருளுமாறு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பணிவாக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20179407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வாட்டி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வதைக்கும்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துன்பத்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துயரங்களையும்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வேதனைச்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சோதனைகளையும்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நீக்கி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திருக்குழந்தை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திருப்பருவத்தின்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அதனால்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ஆறுதலையும்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ஆதரவையும் பெற்று,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என்றென்றும்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போற்றுவோமாக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–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47782792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128096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159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378165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13182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2575662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821815876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சந்தியாகப்பரே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6" name="Picture 2" descr="Saint James is the Patron Saint of Spain and according to legend, his  remains are held in Santiago de Compostela in Galicia (… | Canvas art,  Painting, Canvas giclee">
            <a:extLst>
              <a:ext uri="{FF2B5EF4-FFF2-40B4-BE49-F238E27FC236}">
                <a16:creationId xmlns:a16="http://schemas.microsoft.com/office/drawing/2014/main" id="{8C57C3F2-4412-B671-6E98-2EADEF406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265" y="282674"/>
            <a:ext cx="1551415" cy="20316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885875" y="1582870"/>
            <a:ext cx="8059674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       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நமஸ்காரமும் 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378" y="120764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5493595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11254</TotalTime>
  <Words>4819</Words>
  <Application>Microsoft Office PowerPoint</Application>
  <PresentationFormat>Widescreen</PresentationFormat>
  <Paragraphs>520</Paragraphs>
  <Slides>145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145</vt:i4>
      </vt:variant>
    </vt:vector>
  </HeadingPairs>
  <TitlesOfParts>
    <vt:vector size="154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83</cp:revision>
  <dcterms:created xsi:type="dcterms:W3CDTF">2022-07-13T11:51:49Z</dcterms:created>
  <dcterms:modified xsi:type="dcterms:W3CDTF">2024-07-29T13:55:34Z</dcterms:modified>
</cp:coreProperties>
</file>