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3363" r:id="rId3"/>
    <p:sldId id="5309" r:id="rId4"/>
    <p:sldId id="5310" r:id="rId5"/>
    <p:sldId id="5311" r:id="rId6"/>
    <p:sldId id="5312" r:id="rId7"/>
    <p:sldId id="5313"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3417" r:id="rId55"/>
    <p:sldId id="4023" r:id="rId56"/>
    <p:sldId id="5288" r:id="rId57"/>
    <p:sldId id="5289" r:id="rId58"/>
    <p:sldId id="5290" r:id="rId59"/>
    <p:sldId id="5291" r:id="rId60"/>
    <p:sldId id="5292" r:id="rId61"/>
    <p:sldId id="5293" r:id="rId62"/>
    <p:sldId id="5294" r:id="rId63"/>
    <p:sldId id="5295" r:id="rId64"/>
    <p:sldId id="5296" r:id="rId65"/>
    <p:sldId id="5297" r:id="rId66"/>
    <p:sldId id="5298" r:id="rId67"/>
    <p:sldId id="5299" r:id="rId68"/>
    <p:sldId id="5300" r:id="rId69"/>
    <p:sldId id="5301" r:id="rId70"/>
    <p:sldId id="5302" r:id="rId71"/>
    <p:sldId id="5303" r:id="rId72"/>
    <p:sldId id="5304" r:id="rId73"/>
    <p:sldId id="5305" r:id="rId74"/>
    <p:sldId id="5306" r:id="rId75"/>
    <p:sldId id="5307" r:id="rId76"/>
    <p:sldId id="5308" r:id="rId77"/>
    <p:sldId id="4482" r:id="rId78"/>
    <p:sldId id="3635" r:id="rId79"/>
    <p:sldId id="4244" r:id="rId80"/>
    <p:sldId id="4245" r:id="rId81"/>
    <p:sldId id="3649" r:id="rId82"/>
    <p:sldId id="1106" r:id="rId83"/>
    <p:sldId id="4278" r:id="rId84"/>
    <p:sldId id="4279" r:id="rId85"/>
    <p:sldId id="4280" r:id="rId86"/>
    <p:sldId id="4281" r:id="rId87"/>
    <p:sldId id="4283" r:id="rId88"/>
    <p:sldId id="4284" r:id="rId89"/>
    <p:sldId id="4282" r:id="rId90"/>
    <p:sldId id="5314" r:id="rId91"/>
    <p:sldId id="5315" r:id="rId92"/>
    <p:sldId id="5316" r:id="rId93"/>
    <p:sldId id="5317" r:id="rId94"/>
    <p:sldId id="5318" r:id="rId95"/>
    <p:sldId id="3423" r:id="rId96"/>
    <p:sldId id="3408" r:id="rId97"/>
    <p:sldId id="4313" r:id="rId98"/>
    <p:sldId id="4324" r:id="rId99"/>
    <p:sldId id="1470" r:id="rId100"/>
    <p:sldId id="1471" r:id="rId101"/>
    <p:sldId id="1472" r:id="rId102"/>
    <p:sldId id="4246" r:id="rId103"/>
    <p:sldId id="4247" r:id="rId104"/>
    <p:sldId id="4286" r:id="rId105"/>
    <p:sldId id="1476" r:id="rId106"/>
    <p:sldId id="4248" r:id="rId107"/>
    <p:sldId id="4249" r:id="rId108"/>
    <p:sldId id="4287" r:id="rId109"/>
    <p:sldId id="1480" r:id="rId110"/>
    <p:sldId id="4250" r:id="rId111"/>
    <p:sldId id="4251" r:id="rId112"/>
    <p:sldId id="4252" r:id="rId113"/>
    <p:sldId id="4288" r:id="rId114"/>
    <p:sldId id="1485" r:id="rId115"/>
    <p:sldId id="4253" r:id="rId116"/>
    <p:sldId id="4254" r:id="rId117"/>
    <p:sldId id="4289" r:id="rId118"/>
    <p:sldId id="1489" r:id="rId119"/>
    <p:sldId id="4255" r:id="rId120"/>
    <p:sldId id="4256" r:id="rId121"/>
    <p:sldId id="4327" r:id="rId122"/>
    <p:sldId id="4290" r:id="rId123"/>
    <p:sldId id="1494" r:id="rId124"/>
    <p:sldId id="4257" r:id="rId125"/>
    <p:sldId id="4258" r:id="rId126"/>
    <p:sldId id="4259" r:id="rId127"/>
    <p:sldId id="4291" r:id="rId128"/>
    <p:sldId id="1499" r:id="rId129"/>
    <p:sldId id="4261" r:id="rId130"/>
    <p:sldId id="4260" r:id="rId131"/>
    <p:sldId id="4292" r:id="rId132"/>
    <p:sldId id="1504" r:id="rId133"/>
    <p:sldId id="4262" r:id="rId134"/>
    <p:sldId id="4263" r:id="rId135"/>
    <p:sldId id="4328" r:id="rId136"/>
    <p:sldId id="4293" r:id="rId137"/>
    <p:sldId id="4483" r:id="rId138"/>
    <p:sldId id="3784" r:id="rId139"/>
    <p:sldId id="3785" r:id="rId140"/>
    <p:sldId id="3786" r:id="rId141"/>
    <p:sldId id="3787" r:id="rId142"/>
    <p:sldId id="3788" r:id="rId143"/>
    <p:sldId id="3789" r:id="rId144"/>
    <p:sldId id="3790" r:id="rId145"/>
    <p:sldId id="3791" r:id="rId146"/>
    <p:sldId id="3792" r:id="rId147"/>
    <p:sldId id="3793" r:id="rId148"/>
    <p:sldId id="3794" r:id="rId149"/>
    <p:sldId id="3795" r:id="rId150"/>
    <p:sldId id="3796" r:id="rId151"/>
    <p:sldId id="3797" r:id="rId152"/>
    <p:sldId id="3798" r:id="rId153"/>
    <p:sldId id="3799" r:id="rId154"/>
    <p:sldId id="3800" r:id="rId155"/>
    <p:sldId id="3801" r:id="rId156"/>
    <p:sldId id="4294" r:id="rId157"/>
    <p:sldId id="4295" r:id="rId158"/>
    <p:sldId id="4139" r:id="rId159"/>
    <p:sldId id="3805" r:id="rId160"/>
    <p:sldId id="3806" r:id="rId161"/>
    <p:sldId id="3807" r:id="rId162"/>
    <p:sldId id="5277" r:id="rId163"/>
    <p:sldId id="5319" r:id="rId164"/>
    <p:sldId id="5320" r:id="rId165"/>
    <p:sldId id="5321" r:id="rId166"/>
    <p:sldId id="5322" r:id="rId167"/>
    <p:sldId id="5323" r:id="rId168"/>
    <p:sldId id="4982" r:id="rId169"/>
    <p:sldId id="5250" r:id="rId170"/>
    <p:sldId id="889" r:id="rId171"/>
    <p:sldId id="4285" r:id="rId172"/>
    <p:sldId id="5278" r:id="rId173"/>
    <p:sldId id="4326" r:id="rId174"/>
    <p:sldId id="4484" r:id="rId175"/>
    <p:sldId id="5271" r:id="rId176"/>
    <p:sldId id="5272" r:id="rId177"/>
    <p:sldId id="5273" r:id="rId178"/>
    <p:sldId id="4481" r:id="rId179"/>
    <p:sldId id="5276" r:id="rId180"/>
    <p:sldId id="4925" r:id="rId181"/>
    <p:sldId id="4947" r:id="rId182"/>
    <p:sldId id="4948" r:id="rId183"/>
    <p:sldId id="4147" r:id="rId184"/>
    <p:sldId id="3691" r:id="rId185"/>
    <p:sldId id="3692" r:id="rId186"/>
    <p:sldId id="3693" r:id="rId187"/>
    <p:sldId id="4958" r:id="rId188"/>
    <p:sldId id="4981" r:id="rId189"/>
    <p:sldId id="3897" r:id="rId1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5" name="Footer Placeholder 4">
            <a:extLst>
              <a:ext uri="{FF2B5EF4-FFF2-40B4-BE49-F238E27FC236}">
                <a16:creationId xmlns=""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5" name="Footer Placeholder 4">
            <a:extLst>
              <a:ext uri="{FF2B5EF4-FFF2-40B4-BE49-F238E27FC236}">
                <a16:creationId xmlns=""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5" name="Footer Placeholder 4">
            <a:extLst>
              <a:ext uri="{FF2B5EF4-FFF2-40B4-BE49-F238E27FC236}">
                <a16:creationId xmlns=""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6" name="Footer Placeholder 5">
            <a:extLst>
              <a:ext uri="{FF2B5EF4-FFF2-40B4-BE49-F238E27FC236}">
                <a16:creationId xmlns=""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8" name="Footer Placeholder 7">
            <a:extLst>
              <a:ext uri="{FF2B5EF4-FFF2-40B4-BE49-F238E27FC236}">
                <a16:creationId xmlns=""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4" name="Footer Placeholder 3">
            <a:extLst>
              <a:ext uri="{FF2B5EF4-FFF2-40B4-BE49-F238E27FC236}">
                <a16:creationId xmlns=""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3" name="Footer Placeholder 2">
            <a:extLst>
              <a:ext uri="{FF2B5EF4-FFF2-40B4-BE49-F238E27FC236}">
                <a16:creationId xmlns=""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6" name="Footer Placeholder 5">
            <a:extLst>
              <a:ext uri="{FF2B5EF4-FFF2-40B4-BE49-F238E27FC236}">
                <a16:creationId xmlns=""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6" name="Footer Placeholder 5">
            <a:extLst>
              <a:ext uri="{FF2B5EF4-FFF2-40B4-BE49-F238E27FC236}">
                <a16:creationId xmlns=""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5" name="Footer Placeholder 4">
            <a:extLst>
              <a:ext uri="{FF2B5EF4-FFF2-40B4-BE49-F238E27FC236}">
                <a16:creationId xmlns=""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21-07-2024</a:t>
            </a:fld>
            <a:endParaRPr lang="en-IN"/>
          </a:p>
        </p:txBody>
      </p:sp>
      <p:sp>
        <p:nvSpPr>
          <p:cNvPr id="5" name="Footer Placeholder 4">
            <a:extLst>
              <a:ext uri="{FF2B5EF4-FFF2-40B4-BE49-F238E27FC236}">
                <a16:creationId xmlns=""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21-07-2024</a:t>
            </a:fld>
            <a:endParaRPr lang="en-IN"/>
          </a:p>
        </p:txBody>
      </p:sp>
      <p:sp>
        <p:nvSpPr>
          <p:cNvPr id="5" name="Footer Placeholder 4">
            <a:extLst>
              <a:ext uri="{FF2B5EF4-FFF2-40B4-BE49-F238E27FC236}">
                <a16:creationId xmlns=""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 xmlns:a16="http://schemas.microsoft.com/office/drawing/2014/main" id="{D375D09E-72C6-D1E9-EF90-D2C2A8630D6D}"/>
              </a:ext>
            </a:extLst>
          </p:cNvPr>
          <p:cNvSpPr txBox="1"/>
          <p:nvPr/>
        </p:nvSpPr>
        <p:spPr>
          <a:xfrm>
            <a:off x="4616825" y="1649506"/>
            <a:ext cx="7575176" cy="2800767"/>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  </a:t>
            </a:r>
            <a:r>
              <a:rPr lang="en-IN" sz="4400" b="1" smtClean="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17ஆம்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 </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524315"/>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திபா 67:6-7,36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 தூயகத்தில் உறைகின்றார்: தமது இல்லத்தில் மக்கள்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ஒன்றுபட்டு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வலிமையையும்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மனத்திடத்தையும் அளிப்பார்.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23612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28350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520375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815234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696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எதிர்நோக்கி இருப்போரைப் பாதுகாப்பவரான இறைவா, உம்மால் அன்றி ஆற்றல் வாய்ந்ததும் புனிதமானதும் எதுவும் இல்லை; எங்கள் மீது உமது இரக்கத்தை மேன்மேலும் பொழிவதால் உம்மை எங்கள் தலைவராகவும் வழிகாட்டியாகவும் ஏற்றுக்கொண்டு நிலையானவற்றை நாங்கள் இப்போதே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24731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நிலையற்ற இன்றைய நன்மைகளைப் பயன்படுத்தச்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247317"/>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இம்மக்கள் உண்ட பின்னும் மீதி இருக்கும்.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அரசர்கள் இரண்டாம் நூலிலிருந்து வாசகம் 4: 42-44</a:t>
            </a:r>
          </a:p>
        </p:txBody>
      </p:sp>
    </p:spTree>
    <p:extLst>
      <p:ext uri="{BB962C8B-B14F-4D97-AF65-F5344CB8AC3E}">
        <p14:creationId xmlns:p14="http://schemas.microsoft.com/office/powerpoint/2010/main" val="2164114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பாகால் சாலிசாவைச் சார்ந்த ஒரு மனிதர் புது தானியத்தில் செய்யப்பட்ட இருபது வாற்கோதுமை அப்பங்களையும், தம் கோணிப் பையில் முற்றிய தானியக் கதிர்களையும் கடவுளின் அடியவரிடம் கொண்டு வந்தார். எலிசா, “மக்களுக்கு உண்ணக் கொடு” என்றார். அவருடைய பணியாளன், “இந்த நூறு பேருக்கு இதை நான் எப்படிப் பரிமாறுவேன்?” என்றான்.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“இவற்றை இம்மக்களுக்கு உண்ணக் கொடு. </a:t>
            </a:r>
          </a:p>
        </p:txBody>
      </p:sp>
    </p:spTree>
    <p:extLst>
      <p:ext uri="{BB962C8B-B14F-4D97-AF65-F5344CB8AC3E}">
        <p14:creationId xmlns:p14="http://schemas.microsoft.com/office/powerpoint/2010/main" val="1014428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 பின்னும் மீதி இருக்கும்’ என்று ஆண்டவர் கூறுகிறார்” என்றார். அவ்வாறே அவன் அவர்களுக்குப் பரிமாற, அவர்கள் உண்டனர். ஆண்டவரது வாக்கின்படி மீதியும் இருந்தது.</a:t>
            </a:r>
          </a:p>
        </p:txBody>
      </p:sp>
    </p:spTree>
    <p:extLst>
      <p:ext uri="{BB962C8B-B14F-4D97-AF65-F5344CB8AC3E}">
        <p14:creationId xmlns:p14="http://schemas.microsoft.com/office/powerpoint/2010/main" val="1691956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586134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திபா 145: 10-11. 15-16. 17-18 (பல்லவி: 16</a:t>
            </a:r>
            <a:r>
              <a:rPr lang="ta-IN" sz="3600" b="1" dirty="0" smtClean="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a:t>
            </a:r>
            <a:endParaRPr lang="en-IN" sz="3600" b="1" dirty="0" smtClean="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பல்லவி: ஆண்டவரே, எல்லா உயிரினங்களின் விருப்பத்தையும் நிறைவேற்றுகின்றீர்.</a:t>
            </a:r>
          </a:p>
        </p:txBody>
      </p:sp>
    </p:spTree>
    <p:extLst>
      <p:ext uri="{BB962C8B-B14F-4D97-AF65-F5344CB8AC3E}">
        <p14:creationId xmlns:p14="http://schemas.microsoft.com/office/powerpoint/2010/main" val="42395841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10</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நீர் உருவாக்கிய யாவும் உமக்கு நன்றி செலுத்தும்; உம்முடைய அன்பர்கள் உம்மைப் போற்றுவார்கள்.</a:t>
            </a:r>
          </a:p>
          <a:p>
            <a:pPr algn="just">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11</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அவர்கள் உமது அரசின் மாட்சியை அறிவிப்பார்கள்; உமது வல்லமையைப் பற்றிப் பேசுவார்கள். </a:t>
            </a:r>
            <a:endParaRPr lang="en-IN" sz="3600" b="1" dirty="0" smtClean="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ஆண்டவரே, எல்லா உயிரினங்களின் விருப்பத்தையும் நிறைவேற்றுகின்றீர்.</a:t>
            </a:r>
          </a:p>
        </p:txBody>
      </p:sp>
    </p:spTree>
    <p:extLst>
      <p:ext uri="{BB962C8B-B14F-4D97-AF65-F5344CB8AC3E}">
        <p14:creationId xmlns:p14="http://schemas.microsoft.com/office/powerpoint/2010/main" val="19561627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15</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எல்லா உயிரினங்களின் கண்களும் உம்மையே நோக்குகின்றன; தக்க வேளையில் நீரே அவற்றிற்கு உணவளிக்கின்றீர்.</a:t>
            </a:r>
          </a:p>
          <a:p>
            <a:pPr algn="just">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16</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 உமது கையைத் திறந்து எல்லா உயிரினங்களின் விருப்பத்தையும் நிறைவேற்றுகின்றீர். </a:t>
            </a:r>
            <a:endParaRPr lang="en-IN" sz="3600" b="1" dirty="0" smtClean="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ஆண்டவரே, எல்லா உயிரினங்களின் விருப்பத்தையும் நிறைவேற்றுகின்றீர்.</a:t>
            </a:r>
          </a:p>
        </p:txBody>
      </p:sp>
    </p:spTree>
    <p:extLst>
      <p:ext uri="{BB962C8B-B14F-4D97-AF65-F5344CB8AC3E}">
        <p14:creationId xmlns:p14="http://schemas.microsoft.com/office/powerpoint/2010/main" val="1060489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17</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தாம் செய்யும் அனைத்திலும் நீதியுடையவர்; அவர்தம் செயல்கள் யாவும் இரக்கச் செயல்களே.</a:t>
            </a:r>
          </a:p>
          <a:p>
            <a:pPr algn="just">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18</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தம்மை நோக்கி மன்றாடும் யாவருக்கும், உண்மையாய்த் தம்மை நோக்கி மன்றாடும் யாவருக்கும், ஆண்டவர் அண்மையில் இருக்கிறார். </a:t>
            </a:r>
            <a:endParaRPr lang="en-IN" sz="3600" b="1" dirty="0" smtClean="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ஆண்டவரே, எல்லா உயிரினங்களின் விருப்பத்தையும் நிறைவேற்றுகின்றீர்.</a:t>
            </a:r>
          </a:p>
        </p:txBody>
      </p:sp>
    </p:spTree>
    <p:extLst>
      <p:ext uri="{BB962C8B-B14F-4D97-AF65-F5344CB8AC3E}">
        <p14:creationId xmlns:p14="http://schemas.microsoft.com/office/powerpoint/2010/main" val="36678143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en-IN" sz="3600" b="1" dirty="0" err="1"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a:t>
            </a:r>
            <a:r>
              <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வாசகம்</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எதிர்நோக்கு இருப்பதுபோல, உடலும் ஒன்றே; ஆண்டவரும் ஒருவரே; திருமுழுக்கும் ஒன்றே.</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எபேசியருக்கு எழுதிய திருமுகத்திலிருந்து வாசகம் 4: 1-6</a:t>
            </a:r>
          </a:p>
        </p:txBody>
      </p:sp>
    </p:spTree>
    <p:extLst>
      <p:ext uri="{BB962C8B-B14F-4D97-AF65-F5344CB8AC3E}">
        <p14:creationId xmlns:p14="http://schemas.microsoft.com/office/powerpoint/2010/main" val="34380557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பொருட்டுக் கைதியாக இருக்கும் நான் உங்களைக் கெஞ்சிக் கேட்கிறேன்; நீங்கள் பெற்றுக்கொண்ட அழைப்புக்கு ஏற்ப வாழுங்கள். முழு மனத் தாழ்மையோடும் கனிவோடும் பொறுமையோடும் ஒருவரை ஒருவர் அன்புடன் தாங்கி, அமைதியுடன் இணைந்து வாழ்ந்து, தூய ஆவி அருளும் ஒருமைப்பாட்டைக் காத்துக்கொள்ள முழு முயற்சி செய்யுங்கள். நீங்கள் ஒரே எதிர்நோக்கு கொண்டு வாழ </a:t>
            </a:r>
          </a:p>
        </p:txBody>
      </p:sp>
    </p:spTree>
    <p:extLst>
      <p:ext uri="{BB962C8B-B14F-4D97-AF65-F5344CB8AC3E}">
        <p14:creationId xmlns:p14="http://schemas.microsoft.com/office/powerpoint/2010/main" val="15186984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909310"/>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அழைக்கப்பட்டிருக்கிறீர்கள்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 இருப்பதுபோல, உடலும் ஒன்றே; தூய ஆவியும் ஒன்றே. அவ்வாறே ஆண்டவர் ஒருவரே; நாம் கொண்டுள்ள நம்பிக்கை ஒன்றே; திருமுழுக்கு ஒன்றே. எல்லாருக்கும் கடவுளும் தந்தையுமானவர் ஒருவரே; அவர் எல்லாருக்கும் மேலானவர்; எல்லார் மூலமாகவும் செயலாற்றுபவர்; எல்லாருக்குள்ளும் இருப்பவர்.</a:t>
            </a:r>
          </a:p>
        </p:txBody>
      </p:sp>
    </p:spTree>
    <p:extLst>
      <p:ext uri="{BB962C8B-B14F-4D97-AF65-F5344CB8AC3E}">
        <p14:creationId xmlns:p14="http://schemas.microsoft.com/office/powerpoint/2010/main" val="24679981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6699495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452431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16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நம்மிடையே பெரிய இறைவாக்கினர் ஒருவர் தோன்றியிருக்கிறார். கடவுள் தம் மக்களைத் தேடி வந்திருக்கிறார். அல்லேலூயா.</a:t>
            </a:r>
          </a:p>
        </p:txBody>
      </p:sp>
    </p:spTree>
    <p:extLst>
      <p:ext uri="{BB962C8B-B14F-4D97-AF65-F5344CB8AC3E}">
        <p14:creationId xmlns:p14="http://schemas.microsoft.com/office/powerpoint/2010/main" val="28312977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555641"/>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rPr>
              <a:t>யோவான் </a:t>
            </a:r>
            <a:r>
              <a:rPr lang="ta-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 </a:t>
            </a:r>
            <a:r>
              <a:rPr lang="en-IN" sz="2800" b="1" dirty="0" smtClean="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4243383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வயிறார உண்டனர்.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யோவான் எழுதிய தூய நற்செய்தியிலிருந்து வாசகம்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1-15</a:t>
            </a:r>
          </a:p>
        </p:txBody>
      </p:sp>
    </p:spTree>
    <p:extLst>
      <p:ext uri="{BB962C8B-B14F-4D97-AF65-F5344CB8AC3E}">
        <p14:creationId xmlns:p14="http://schemas.microsoft.com/office/powerpoint/2010/main" val="3491285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கலிலேயக் கடலைக் கடந்து மறு கரைக்குச் சென்றார். அதற்குத் திபேரியக் கடல் என்றும் பெயர் உண்டு. உடல் நலம் அற்றோருக்கு அவர் செய்துவந்த அரும் அடையாளங்களைக் கண்டு மக்கள் பெருந்திரளாய் அவரைப் பின்தொடர்ந்தனர். இயேசு மலைமேல் ஏறித் தம் சீடரோடு அமர்ந்தார். யூதருடைய பாஸ்கா விழா அண்மையில் நிகழவிருந்தது.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நிமிர்ந்து பார்த்து மக்கள் பெருந்திரளாய் </a:t>
            </a:r>
          </a:p>
        </p:txBody>
      </p:sp>
    </p:spTree>
    <p:extLst>
      <p:ext uri="{BB962C8B-B14F-4D97-AF65-F5344CB8AC3E}">
        <p14:creationId xmlns:p14="http://schemas.microsoft.com/office/powerpoint/2010/main" val="17691045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அவரிடம் வருவதைக் கண்டு, “இவர்கள் உண்பதற்கு நாம் எங்கிருந்து அப்பம் வாங்கலாம்?” என்று பிலிப்பிடம் கேட்டார். தாம் செய்யப்போவதை அறிந்திருந்தும் அவரைச் சோதிப்பதற்காகவே இக்கேள்வியைக் கேட்டார்.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 மறு மொழியாக, “இருநூறு தெனாரியத்திற்கு அப்பம் வாங்கினாலும் ஆளுக்கு ஒரு சிறு துண்டும் கிடைக்காதே” என்றார். அவருடைய சீடருள் ஒருவரும் சீமோன் பேதுருவின் சகோதரருமான அந்திரேயா, “இங்கே</a:t>
            </a:r>
          </a:p>
        </p:txBody>
      </p:sp>
    </p:spTree>
    <p:extLst>
      <p:ext uri="{BB962C8B-B14F-4D97-AF65-F5344CB8AC3E}">
        <p14:creationId xmlns:p14="http://schemas.microsoft.com/office/powerpoint/2010/main" val="12491221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சிறுவன்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ஒருவன் இருக்கிறான். அவனிடம் ஐந்து வாற்கோதுமை அப்பங்களும் இரண்டு மீன்களும் உள்ளன. ஆனால் இத்தனை பேருக்கு இவை எப்படிப் போதும்?” என்றார்.</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அமரச் செய்யுங்கள்” என்றார். அப்பகுதி முழுவதும் புல்தரையாய் இருந்தது. அமர்ந்திருந்த ஆண்களின் எண்ணிக்கை ஏறக் குறைய ஐயாயிரம்.</a:t>
            </a:r>
          </a:p>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அப்பங்களை எடுத்துக் கடவுளுக்கு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06003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 அமர்ந்திருந்தோருக்குக் கொடுத்தார். அவ்வாறே மீன்களையும் பகிர்ந்தளித்தார். அவர்களுக்கு வேண்டியமட்டும் கிடைத்தது. அவர்கள் வயிறார உண்டபின், “ஒன்றும் வீணாகாதபடி, எஞ்சிய துண்டுகளைச் சேர்த்து வையுங்கள்” என்று தம் சீடரிடம் கூறினார். மக்கள் உண்டபின் ஐந்து வாற்கோதுமை அப்பங்களிலிருந்து எஞ்சிய துண்டுகளைச் சேர்த்துச் சீடர்கள் பன்னிரண்டு கூடைகளில் நிரப்பினார்கள்</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35622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078313"/>
          </a:xfrm>
          <a:prstGeom prst="rect">
            <a:avLst/>
          </a:prstGeom>
          <a:noFill/>
        </p:spPr>
        <p:txBody>
          <a:bodyPr wrap="square" rtlCol="0">
            <a:spAutoFit/>
          </a:bodyPr>
          <a:lstStyle/>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 இந்த அரும் அடையாளத்தைக் கண்ட மக்கள், “உலகிற்கு வரவிருந்த இறைவாக்கினர் உண்மையில் இவரே” என்றார்கள். அவர்கள் வந்து தம்மைப் பிடித்துக்கொண்டு போய் அரசராக்கப் போகிறார்கள் என்பதை உணர்ந்து இயேசு மீண்டும் தனியாய் மலைக்குச் சென்றார்.</a:t>
            </a:r>
          </a:p>
        </p:txBody>
      </p:sp>
    </p:spTree>
    <p:extLst>
      <p:ext uri="{BB962C8B-B14F-4D97-AF65-F5344CB8AC3E}">
        <p14:creationId xmlns:p14="http://schemas.microsoft.com/office/powerpoint/2010/main" val="11957366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976618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38051186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வாழ்வின் கொடைகள் பெறுகின்றோம் - அருள்</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வள்ளல் உன் கருணையில் வாழ்கின்றோம் (2)</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முழுமுதல் தலைவா இறைஞ்சுகின்றோம் - 2 எமைத்</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திருப்பலிப் பொருளாய்த் தருகின்றோம்</a:t>
            </a:r>
          </a:p>
        </p:txBody>
      </p:sp>
    </p:spTree>
    <p:extLst>
      <p:ext uri="{BB962C8B-B14F-4D97-AF65-F5344CB8AC3E}">
        <p14:creationId xmlns:p14="http://schemas.microsoft.com/office/powerpoint/2010/main" val="3072230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39461164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506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அந்தப்</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உயிர்கொடுக்க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நிறைந்திருக்க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57418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192"/>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 - உம்மை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அணுகிடும் எளியவர் வேண்டுதல் கேட்பாய்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பலியாய் ஏற்பாய்</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புண்படும் மனதின் துயர் தீர்ப்பாய் -2 எமைப்</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 வாழ்வில் நிலைபெறச் செய்வாய்</a:t>
            </a:r>
          </a:p>
        </p:txBody>
      </p:sp>
    </p:spTree>
    <p:extLst>
      <p:ext uri="{BB962C8B-B14F-4D97-AF65-F5344CB8AC3E}">
        <p14:creationId xmlns:p14="http://schemas.microsoft.com/office/powerpoint/2010/main" val="9485331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909310"/>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நீர்தாமே வாரி வழங்கிய கொடைகளிலிருந்து நாங்கள் கொண்டுவரும் இக்காணிக்கைகளை ஏற்றருளும்; அதனால் உமது அருளின் ஆற்றலால் செயல்படும் இப்புனிதமிக்க மறைநிகழ்வுகள் இவ்வுலகில் எங்கள் வாழ்வைப் புனிதப்படுத்தி நிலையான பேரின்பத்துக்கு இட்டுச் செல்வனவாக.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1754326"/>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195044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74030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102:2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ஆண்டவரைப் போற்றிடு ! அவருடைய கனிவான செயல்கள் அனைத்தையும் மறவாதே</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5:7-8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இரக்கமுடையோர்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 பெற்றோர்; ஏனெனில் அவர்கள் இரக்கம் பெறுவர்; தூய்மையான உள்ளத்தோர் பேறு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கடவுளைக் காண்பர்</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159699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1221266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9247"/>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விருந்தே என் இறைவா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 தரும் மருந்தாய் எனில் வாவா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 வாழ்வே என் தேவா(2)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 வாழ்வாய் எனில்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159185448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35659206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9247"/>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அழியாத உணவே என் இறைவா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 ஒளியாய் என்னில்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பகிர்வே என் தேவா(2)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அனுதின உணவாய் எனில்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403602763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250622506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740307"/>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 திருமகனுடைய பாடுகளின் நிலையான நினைவாகிய இத்திரு உணவை உட்கொண்ட நாங்கள் உம்மை வேண்டுகின்றோம்: இவ்வாறு சொல்லற்கரிய அன்பினால் அவரே எங்களுக்கு அளித்துள்ள இக்கொடை எங்கள் மீட்புக்குப் பயன்பட அருள்வீராக.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274249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பாடுவேன்</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 இழந்த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a:t>
            </a:r>
          </a:p>
        </p:txBody>
      </p:sp>
    </p:spTree>
    <p:extLst>
      <p:ext uri="{BB962C8B-B14F-4D97-AF65-F5344CB8AC3E}">
        <p14:creationId xmlns:p14="http://schemas.microsoft.com/office/powerpoint/2010/main" val="81620029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தட்டும்போது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 வந்து தாழ்ந்த மனதை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இமயமாக்கினாய்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 நாளும்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தேவனாகினாய்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a:t>
            </a:r>
            <a:r>
              <a:rPr lang="ta-IN" sz="3600" b="1" kern="1200" dirty="0" err="1">
                <a:ln>
                  <a:noFill/>
                </a:ln>
                <a:solidFill>
                  <a:srgbClr val="00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அனைத்தும்...</a:t>
            </a:r>
          </a:p>
        </p:txBody>
      </p:sp>
    </p:spTree>
    <p:extLst>
      <p:ext uri="{BB962C8B-B14F-4D97-AF65-F5344CB8AC3E}">
        <p14:creationId xmlns:p14="http://schemas.microsoft.com/office/powerpoint/2010/main" val="49547737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49332"/>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பாடுவேன்</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பாடுவேன்</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283845604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தேவனை உலகுக்கு அளித்தவளே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 துணையைக் கொடுப்பவளே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 மகவை அணைப்பவளே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 ஞானியர் காவலியே</a:t>
            </a:r>
          </a:p>
        </p:txBody>
      </p:sp>
    </p:spTree>
    <p:extLst>
      <p:ext uri="{BB962C8B-B14F-4D97-AF65-F5344CB8AC3E}">
        <p14:creationId xmlns:p14="http://schemas.microsoft.com/office/powerpoint/2010/main" val="229572765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தென்னகக் கன்னி கடலலையும்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பன்னெழில் இமய பாமலையும்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மின்னெழில் எமது தாயகமும்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புகழ் பணிந்தே பாடாதோ</a:t>
            </a:r>
          </a:p>
        </p:txBody>
      </p:sp>
    </p:spTree>
    <p:extLst>
      <p:ext uri="{BB962C8B-B14F-4D97-AF65-F5344CB8AC3E}">
        <p14:creationId xmlns:p14="http://schemas.microsoft.com/office/powerpoint/2010/main" val="197924701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 xmlns:a16="http://schemas.microsoft.com/office/drawing/2014/main" id="{8C57C3F2-4412-B671-6E98-2EADEF406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 xmlns:a16="http://schemas.microsoft.com/office/drawing/2014/main" id="{9D4A2CBF-E97F-B562-178B-605699B16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6581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7191</TotalTime>
  <Words>3088</Words>
  <Application>Microsoft Office PowerPoint</Application>
  <PresentationFormat>Widescreen</PresentationFormat>
  <Paragraphs>663</Paragraphs>
  <Slides>189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189</vt:i4>
      </vt:variant>
    </vt:vector>
  </HeadingPairs>
  <TitlesOfParts>
    <vt:vector size="198"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98</cp:revision>
  <dcterms:created xsi:type="dcterms:W3CDTF">2022-07-13T11:32:32Z</dcterms:created>
  <dcterms:modified xsi:type="dcterms:W3CDTF">2024-07-21T12:50:41Z</dcterms:modified>
</cp:coreProperties>
</file>