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8"/>
  </p:notesMasterIdLst>
  <p:sldIdLst>
    <p:sldId id="4329" r:id="rId2"/>
    <p:sldId id="5251" r:id="rId3"/>
    <p:sldId id="4986" r:id="rId4"/>
    <p:sldId id="5057" r:id="rId5"/>
    <p:sldId id="5059" r:id="rId6"/>
    <p:sldId id="5058" r:id="rId7"/>
    <p:sldId id="5060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5252" r:id="rId35"/>
    <p:sldId id="5253" r:id="rId36"/>
    <p:sldId id="3290" r:id="rId37"/>
    <p:sldId id="3292" r:id="rId38"/>
    <p:sldId id="5258" r:id="rId39"/>
    <p:sldId id="5259" r:id="rId40"/>
    <p:sldId id="5260" r:id="rId41"/>
    <p:sldId id="3259" r:id="rId42"/>
    <p:sldId id="3297" r:id="rId43"/>
    <p:sldId id="3320" r:id="rId44"/>
    <p:sldId id="5261" r:id="rId45"/>
    <p:sldId id="5262" r:id="rId46"/>
    <p:sldId id="3246" r:id="rId47"/>
    <p:sldId id="3260" r:id="rId48"/>
    <p:sldId id="3303" r:id="rId49"/>
    <p:sldId id="3338" r:id="rId50"/>
    <p:sldId id="5263" r:id="rId51"/>
    <p:sldId id="5264" r:id="rId52"/>
    <p:sldId id="5265" r:id="rId53"/>
    <p:sldId id="1378" r:id="rId54"/>
    <p:sldId id="4482" r:id="rId55"/>
    <p:sldId id="3577" r:id="rId56"/>
    <p:sldId id="3578" r:id="rId57"/>
    <p:sldId id="3579" r:id="rId58"/>
    <p:sldId id="4592" r:id="rId59"/>
    <p:sldId id="4593" r:id="rId60"/>
    <p:sldId id="4960" r:id="rId61"/>
    <p:sldId id="5254" r:id="rId62"/>
    <p:sldId id="5255" r:id="rId63"/>
    <p:sldId id="3424" r:id="rId64"/>
    <p:sldId id="1470" r:id="rId65"/>
    <p:sldId id="1471" r:id="rId66"/>
    <p:sldId id="1472" r:id="rId67"/>
    <p:sldId id="4246" r:id="rId68"/>
    <p:sldId id="4247" r:id="rId69"/>
    <p:sldId id="4286" r:id="rId70"/>
    <p:sldId id="1476" r:id="rId71"/>
    <p:sldId id="3972" r:id="rId72"/>
    <p:sldId id="4297" r:id="rId73"/>
    <p:sldId id="4287" r:id="rId74"/>
    <p:sldId id="1480" r:id="rId75"/>
    <p:sldId id="4250" r:id="rId76"/>
    <p:sldId id="4251" r:id="rId77"/>
    <p:sldId id="4288" r:id="rId78"/>
    <p:sldId id="1485" r:id="rId79"/>
    <p:sldId id="4253" r:id="rId80"/>
    <p:sldId id="4254" r:id="rId81"/>
    <p:sldId id="4289" r:id="rId82"/>
    <p:sldId id="1489" r:id="rId83"/>
    <p:sldId id="4485" r:id="rId84"/>
    <p:sldId id="4256" r:id="rId85"/>
    <p:sldId id="4290" r:id="rId86"/>
    <p:sldId id="1494" r:id="rId87"/>
    <p:sldId id="4257" r:id="rId88"/>
    <p:sldId id="4258" r:id="rId89"/>
    <p:sldId id="4291" r:id="rId90"/>
    <p:sldId id="1499" r:id="rId91"/>
    <p:sldId id="4486" r:id="rId92"/>
    <p:sldId id="4260" r:id="rId93"/>
    <p:sldId id="4298" r:id="rId94"/>
    <p:sldId id="4292" r:id="rId95"/>
    <p:sldId id="4299" r:id="rId96"/>
    <p:sldId id="4262" r:id="rId97"/>
    <p:sldId id="4263" r:id="rId98"/>
    <p:sldId id="4293" r:id="rId99"/>
    <p:sldId id="4300" r:id="rId100"/>
    <p:sldId id="4301" r:id="rId101"/>
    <p:sldId id="4302" r:id="rId102"/>
    <p:sldId id="4303" r:id="rId103"/>
    <p:sldId id="4304" r:id="rId104"/>
    <p:sldId id="4305" r:id="rId105"/>
    <p:sldId id="4306" r:id="rId106"/>
    <p:sldId id="4307" r:id="rId107"/>
    <p:sldId id="4483" r:id="rId108"/>
    <p:sldId id="3784" r:id="rId109"/>
    <p:sldId id="3785" r:id="rId110"/>
    <p:sldId id="3786" r:id="rId111"/>
    <p:sldId id="4322" r:id="rId112"/>
    <p:sldId id="3788" r:id="rId113"/>
    <p:sldId id="3789" r:id="rId114"/>
    <p:sldId id="3790" r:id="rId115"/>
    <p:sldId id="3791" r:id="rId116"/>
    <p:sldId id="3792" r:id="rId117"/>
    <p:sldId id="3793" r:id="rId118"/>
    <p:sldId id="3794" r:id="rId119"/>
    <p:sldId id="3795" r:id="rId120"/>
    <p:sldId id="3796" r:id="rId121"/>
    <p:sldId id="3797" r:id="rId122"/>
    <p:sldId id="3798" r:id="rId123"/>
    <p:sldId id="3799" r:id="rId124"/>
    <p:sldId id="3800" r:id="rId125"/>
    <p:sldId id="4323" r:id="rId126"/>
    <p:sldId id="4295" r:id="rId127"/>
    <p:sldId id="3802" r:id="rId128"/>
    <p:sldId id="4324" r:id="rId129"/>
    <p:sldId id="3805" r:id="rId130"/>
    <p:sldId id="3806" r:id="rId131"/>
    <p:sldId id="3807" r:id="rId132"/>
    <p:sldId id="5256" r:id="rId133"/>
    <p:sldId id="4896" r:id="rId134"/>
    <p:sldId id="5310" r:id="rId135"/>
    <p:sldId id="5312" r:id="rId136"/>
    <p:sldId id="5314" r:id="rId137"/>
    <p:sldId id="5313" r:id="rId138"/>
    <p:sldId id="4964" r:id="rId139"/>
    <p:sldId id="4965" r:id="rId140"/>
    <p:sldId id="4982" r:id="rId141"/>
    <p:sldId id="5250" r:id="rId142"/>
    <p:sldId id="5257" r:id="rId143"/>
    <p:sldId id="4330" r:id="rId144"/>
    <p:sldId id="4484" r:id="rId145"/>
    <p:sldId id="4395" r:id="rId146"/>
    <p:sldId id="5309" r:id="rId147"/>
    <p:sldId id="4940" r:id="rId148"/>
    <p:sldId id="4944" r:id="rId149"/>
    <p:sldId id="4945" r:id="rId150"/>
    <p:sldId id="4951" r:id="rId151"/>
    <p:sldId id="4952" r:id="rId152"/>
    <p:sldId id="4953" r:id="rId153"/>
    <p:sldId id="4954" r:id="rId154"/>
    <p:sldId id="4966" r:id="rId155"/>
    <p:sldId id="4981" r:id="rId156"/>
    <p:sldId id="3897" r:id="rId1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presProps" Target="pres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viewProps" Target="view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30-Jul-24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654359" y="1909483"/>
            <a:ext cx="753764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17ஆம்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சனி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B</a:t>
            </a:r>
          </a:p>
        </p:txBody>
      </p:sp>
      <p:pic>
        <p:nvPicPr>
          <p:cNvPr id="5122" name="Picture 2" descr="Blogspot exposing all world's religious iniquities: Mama Mary is another  god in the Catholic Church">
            <a:extLst>
              <a:ext uri="{FF2B5EF4-FFF2-40B4-BE49-F238E27FC236}">
                <a16:creationId xmlns:a16="http://schemas.microsoft.com/office/drawing/2014/main" id="{21AEE456-0591-1FE2-3405-73707431D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91708"/>
            <a:ext cx="4738128" cy="68960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676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67:6-7,36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தமது தூயகத்தில் உறைகின்றார்: தமது இல்லத்தில் மக்கள் ஒன்றுபட்டு வாழச் செய்கின்ற கடவுளே அவர்களுக்கு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வலிமையையும் மனத்திடத்தையும் அளிப்பார்.</a:t>
            </a:r>
          </a:p>
        </p:txBody>
      </p:sp>
    </p:spTree>
    <p:extLst>
      <p:ext uri="{BB962C8B-B14F-4D97-AF65-F5344CB8AC3E}">
        <p14:creationId xmlns:p14="http://schemas.microsoft.com/office/powerpoint/2010/main" val="2117286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436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ஆனந்தம் பொங்கிட அதிசயங்கள் நடந்திட</a:t>
            </a: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ஆண்டவன் சந்நிதிக்கு விரைந்து வாருங்கள்</a:t>
            </a: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 பீடத்தில் தேவன் வருகிறார்</a:t>
            </a: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திருந்திய உள்ளங்களில் அமைதி தருகிறார்</a:t>
            </a:r>
          </a:p>
        </p:txBody>
      </p:sp>
    </p:spTree>
    <p:extLst>
      <p:ext uri="{BB962C8B-B14F-4D97-AF65-F5344CB8AC3E}">
        <p14:creationId xmlns:p14="http://schemas.microsoft.com/office/powerpoint/2010/main" val="1491937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வறுமை யாவும் தீர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வாழ்த்துப் பாடுவோம் பாடுவோம்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பெருமை யாவும் நிலைக்க அவரில் சங்கமாகுவோம்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அவரில் சங்கமம் வாழ்வில் சந்தோஷம்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அவரில் நிலைத்திருந்தால் மிகுந்த கனி கொடுப்போம்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சீடராக வாழ்ந்து காட்டுவோம் எந்நாளுமே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1317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436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ஆனந்தம் பொங்கிட அதிசயங்கள் நடந்திட</a:t>
            </a: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ஆண்டவன் சந்நிதிக்கு விரைந்து வாருங்கள்</a:t>
            </a: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 பீடத்தில் தேவன் வருகிறார்</a:t>
            </a: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திருந்திய உள்ளங்களில் அமைதி தருகிறார்</a:t>
            </a:r>
          </a:p>
        </p:txBody>
      </p:sp>
    </p:spTree>
    <p:extLst>
      <p:ext uri="{BB962C8B-B14F-4D97-AF65-F5344CB8AC3E}">
        <p14:creationId xmlns:p14="http://schemas.microsoft.com/office/powerpoint/2010/main" val="198552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உறவில் வளர உண்மை வழியில்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வாழ்ந்து காட்டுவோம் வாழுவோம்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பகிர்வில் உயர அன்பில் மலர்ந்து பணிகள் ஆற்றுவோம்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பணி தொடர்வதால் சாட்சியாய் மாறுவோம்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வழி செல்வதால் உலகை மாற்றுவோம்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சீடராக வாழ்ந்து காட்டுவோம் எந்நாளுமே</a:t>
            </a:r>
          </a:p>
        </p:txBody>
      </p:sp>
    </p:spTree>
    <p:extLst>
      <p:ext uri="{BB962C8B-B14F-4D97-AF65-F5344CB8AC3E}">
        <p14:creationId xmlns:p14="http://schemas.microsoft.com/office/powerpoint/2010/main" val="4026744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436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ஆனந்தம் பொங்கிட அதிசயங்கள் நடந்திட</a:t>
            </a: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ஆண்டவன் சந்நிதிக்கு விரைந்து வாருங்கள்</a:t>
            </a: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 பீடத்தில் தேவன் வருகிறார்</a:t>
            </a: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திருந்திய உள்ளங்களில் அமைதி தருகிறார்</a:t>
            </a:r>
          </a:p>
        </p:txBody>
      </p:sp>
    </p:spTree>
    <p:extLst>
      <p:ext uri="{BB962C8B-B14F-4D97-AF65-F5344CB8AC3E}">
        <p14:creationId xmlns:p14="http://schemas.microsoft.com/office/powerpoint/2010/main" val="3038888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எதிர்நோக்கி இருப்போரைப் பாதுகாப்பவரான இறைவா, உம்மால் அன்றி ஆற்றல் வாய்ந்ததும் புனிதமானதும் எதுவும் இல்லை; எங்கள் மீது உமது இரக்கத்தை மேன்மேலும் பொழிவதால் உம்மை எங்கள் தலைவராகவும் வழிகாட்டியாகவும் ஏற்றுக்கொண்டு நிலையானவற்றை நாங்கள் இப்போதே பற்றிக்கொள்ள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32373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நிலையற்ற இன்றைய நன்மைகளைப் பயன்படுத்தச் செய்வீராக.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89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இச்சொற்கள்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உரைக்க ஆண்டவர் உங்களிடம் என்னை உண்மையாகவே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26: 11-16, 24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தலைவர்களையும்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“இந்த ஆள்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உரியவன்; ஏனெனில் நீங்களே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கேட்டதுபோல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இந்நகருக்கு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எதிராக இவன்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உரைத்துள்ளான்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முறையிட்டனர்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தலைவர்கள் மற்றும் மக்கள் அனைவரிடமும்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“நீங்கள் கேட்ட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இச்சொற்களை எல்லாம் இக்கோவிலுக்கும் இந்நகருக்கும் எதிராக அறிவிக்குமாறு ஆண்டவரே என்னை அனுப்பி யுள்ளார். எனவே, இப்பொழுதே உங்கள் வழிகளையும் செயல்களையும் சீர்படுத்திக்கொள்ளுங்கள்; உங்கள் கடவுளாகிய ஆண்டவரின் குரலுக்குச் செவிகொடுங்கள். அப்பொழுது உங்களுக்கு அறிவித்திருந்த தண்டனை பற்றி ஆண்டவர் தம் மனத்தை மாற்றிக்கொள்வார். இதோ, நான் உங்கள் கையில் இருக்கிறேன்.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25679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நல்லது எனவும்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எனவும்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செய்யுங்கள். ஆனால் ஒன்றை மட்டும் நன்கு அறிந்து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என்னை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கொல்வீர்களாகில்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இரத்தப்பழி உங்கள் மேலும்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இந்நகர்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மேலும்,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குடியிருப்போர்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மேலும் உறுதியாக வந்து விழும்.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இச்சொற்கள்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உரைக்க ஆண்டவர் உங்களிடம் என்னை உண்மையாகவே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."</a:t>
            </a:r>
          </a:p>
        </p:txBody>
      </p:sp>
    </p:spTree>
    <p:extLst>
      <p:ext uri="{BB962C8B-B14F-4D97-AF65-F5344CB8AC3E}">
        <p14:creationId xmlns:p14="http://schemas.microsoft.com/office/powerpoint/2010/main" val="39210955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பின்னர்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எல்லாரும்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தீர்ப்பு இந்த ஆளுக்கு வேண்டாம்; ஏனெனில்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இவன் நம்மிடம்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பேசியுள்ளான்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ஆனால், மக்கள் கையில்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அகப்பட்டுக்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கொல்லப்படாதவாறு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சாப்பானின்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அகிக்காம்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உறுதுணையாய்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இருந்தார்.</a:t>
            </a:r>
          </a:p>
        </p:txBody>
      </p:sp>
    </p:spTree>
    <p:extLst>
      <p:ext uri="{BB962C8B-B14F-4D97-AF65-F5344CB8AC3E}">
        <p14:creationId xmlns:p14="http://schemas.microsoft.com/office/powerpoint/2010/main" val="34304820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69: 14-15. 29-30. 32-33 (பல்லவி: 13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காண்க)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விண்ணப்பத்திற்கு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கடவுளே பதில் மொழி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சேற்றில்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அமிழ்வதிலிருந்து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வெறுப்போரிடமிருந்தும்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ஆழ்கடலிலிருந்தும்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பெருவெள்ளம்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போகாதிருப்பதாக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ஆழ்கடல்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விழுங்காதிருப்பதாக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படுகுழி தன் வாய் திறந்து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கொள்ளாதிருப்பதாக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விண்ணப்பத்திற்கு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கடவுளே பதில் மொழி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29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சிறுமைப்பட்டவன்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காயமுற்றவன்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கடவுளே!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30 கடவுளின் பெயரை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அவருக்கு நன்றி செலுத்தி,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மாட்சிமைப்படுத்துவேன்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விண்ணப்பத்திற்கு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கடவுளே பதில் மொழி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586587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மகிழ்ச்சி அடைவார்கள்; கடவுளை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தேடுகிறவர்களே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உங்கள்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ஊக்கமடைவதாக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33 ஆண்டவர் ஏழைகளின்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விண்ணப்பத்திற்குச்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சிறைப்பட்ட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புறக்கணிப்பதில்லை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விண்ணப்பத்திற்கு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கடவுளே பதில் மொழி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64825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 10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துன்புறுத்தப்படுவோர்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அவர்களுக்குரியது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</a:rPr>
              <a:t>மத்தேயு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ஏரோது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வெட்டச்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14: 1-12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குறுநில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ஏரோது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கேள்வியுற்றான்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அவன் 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“இவர் திருமுழுக்கு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இறந்த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உயிர்பெற்றெழச்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இதனால்தான்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இந்த வல்ல செயல்களை இவர் செய்கிறார்”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கூறினான்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ஏரோது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சகோதரனான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மனைவியாகிய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ஏரோதியாவின்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அடைத்திருந்தான்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அவனிடம், “நீர் அவளை வைத்திருப்பது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முறையல்ல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சொல்லி வந்தார்.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ஏரோது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கொலை செய்ய விரும்பினான்; ஆயினும்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ஓர்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கருதியதால்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அஞ்சினான்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ஏரோதின்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பிறந்த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ஏரோதியாளின்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நடுவில் நடனம் ஆடி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ஏரோதை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அகமகிழச்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334722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செய்தாள். அதனால் அவள்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கேட்டாலும்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வாக்குறுதியை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ஆணையிட்டு அறிவித்தான். அவள் தன் தாய்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கொடுத்தபடியே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“திருமுழுக்கு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தலையை ஒரு தட்டில் வைத்து இங்கேயே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கொடும்” என்று கேட்டாள்.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 அரசன்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வருந்தினான்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ஆனாலும் தான்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விருந்தினர்முன்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ஆணையிட்டதால்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சிறையில் இருந்த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95262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வெட்டச்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செய்தான்; அவருடைய தலையை ஒரு தட்டில் வைத்துக் கொண்டு வரச்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சிறுமியிடம் கொடுத்தான். அவளும்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சென்றாள்.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அவருடைய உடலை எடுத்துச் சென்று அடக்கம் செய்தனர்; பின்னர்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இந்நிகழ்ச்சியினை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547146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 - உம்மை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அணுகிடும் எளியவர் வேண்டுதல் கேட்பாய்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புண்படும் மனதின் துயர் தீர்ப்பாய் -2 எமைப்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புண்ணிய வாழ்வில் நிலைபெறச் செய்வாய்</a:t>
            </a:r>
          </a:p>
        </p:txBody>
      </p:sp>
    </p:spTree>
    <p:extLst>
      <p:ext uri="{BB962C8B-B14F-4D97-AF65-F5344CB8AC3E}">
        <p14:creationId xmlns:p14="http://schemas.microsoft.com/office/powerpoint/2010/main" val="11446789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506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வாழ்வின் கொடைகள் பெறுகின்றோம் - அருள்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வள்ளல் உன் கருணையில் வாழ்கின்றோம்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முழுமுதல் தலைவா இறைஞ்சுகின்றோம் - 2 எமைத்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திருப்பலிப் பொருளாய்த் தருகின்றோம்</a:t>
            </a:r>
          </a:p>
        </p:txBody>
      </p:sp>
    </p:spTree>
    <p:extLst>
      <p:ext uri="{BB962C8B-B14F-4D97-AF65-F5344CB8AC3E}">
        <p14:creationId xmlns:p14="http://schemas.microsoft.com/office/powerpoint/2010/main" val="13413185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 - உம்மை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அணுகிடும் எளியவர் வேண்டுதல் கேட்பாய்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புண்படும் மனதின் துயர் தீர்ப்பாய் -2 எமைப்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புண்ணிய வாழ்வில் நிலைபெறச் செய்வாய்</a:t>
            </a:r>
          </a:p>
        </p:txBody>
      </p:sp>
    </p:spTree>
    <p:extLst>
      <p:ext uri="{BB962C8B-B14F-4D97-AF65-F5344CB8AC3E}">
        <p14:creationId xmlns:p14="http://schemas.microsoft.com/office/powerpoint/2010/main" val="412631038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506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அந்தப்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உயிர்கொடுக்க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நிறைந்திருக்க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58884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 - உம்மை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அணுகிடும் எளியவர் வேண்டுதல் கேட்பாய்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புண்படும் மனதின் துயர் தீர்ப்பாய் -2 எமைப்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புண்ணிய வாழ்வில் நிலைபெறச் செய்வாய்</a:t>
            </a:r>
          </a:p>
        </p:txBody>
      </p:sp>
    </p:spTree>
    <p:extLst>
      <p:ext uri="{BB962C8B-B14F-4D97-AF65-F5344CB8AC3E}">
        <p14:creationId xmlns:p14="http://schemas.microsoft.com/office/powerpoint/2010/main" val="38113774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நீர்தாமே வாரி வழங்கிய கொடைகளிலிருந்து நாங்கள் கொண்டுவரும் இக்காணிக்கைகளை ஏற்றருளும்; அதனால் உமது அருளின் ஆற்றலால் செயல்படும் இப்புனிதமிக்க மறைநிகழ்வுகள் இவ்வுலகில் எங்கள் வாழ்வைப் புனிதப்படுத்தி நிலையான பேரின்பத்துக்கு இட்டுச் செல்வனவாக.</a:t>
            </a:r>
          </a:p>
        </p:txBody>
      </p:sp>
    </p:spTree>
    <p:extLst>
      <p:ext uri="{BB962C8B-B14F-4D97-AF65-F5344CB8AC3E}">
        <p14:creationId xmlns:p14="http://schemas.microsoft.com/office/powerpoint/2010/main" val="132729629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70378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102:2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உயிரே ஆண்டவரைப் போற்றிடு ! அவருடைய கனிவான செயல்கள் அனைத்தையும் மறவாதே!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 5:7-8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இரக்கமுடையோர் பேறு பெற்றோர்; ஏனெனில் அவர்கள் இரக்கம் பெறுவர்; தூய்மையான உள்ளத்தோர் பேறு பெற்றோர்;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அவர்கள் கடவுளைக் காண்பர்.</a:t>
            </a:r>
          </a:p>
        </p:txBody>
      </p:sp>
    </p:spTree>
    <p:extLst>
      <p:ext uri="{BB962C8B-B14F-4D97-AF65-F5344CB8AC3E}">
        <p14:creationId xmlns:p14="http://schemas.microsoft.com/office/powerpoint/2010/main" val="413015738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4094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இமைப்பொழுதேனும்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பிரியாமல்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காக்கும் நல்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தந்து என்னோடு இருக்கும்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964588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9647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சொன்னாலே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கவலைகள்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மறையுதய்யா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நினைக்கின்ற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அமைதி பிறக்கின்றது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நலம்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எழுந்திங்கு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வாருமய்யா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தருபவர்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நீரல்லவா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துதிக்க வந்தேன்</a:t>
            </a:r>
          </a:p>
        </p:txBody>
      </p:sp>
    </p:spTree>
    <p:extLst>
      <p:ext uri="{BB962C8B-B14F-4D97-AF65-F5344CB8AC3E}">
        <p14:creationId xmlns:p14="http://schemas.microsoft.com/office/powerpoint/2010/main" val="208699730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4094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இமைப்பொழுதேனும்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பிரியாமல்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காக்கும் நல்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தந்து என்னோடு இருக்கும்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688107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9647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இழந்த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வாழ்க்கையிலே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நிலமானேன்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ஆகாய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கங்கையைப்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அருள்மழை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பொழிபவரே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பூமழை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தூவி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பொற்பாதம்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கண்மணி 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காக்கும் ராஜா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இசைத்து துதிக்க வந்தேன் </a:t>
            </a:r>
          </a:p>
        </p:txBody>
      </p:sp>
    </p:spTree>
    <p:extLst>
      <p:ext uri="{BB962C8B-B14F-4D97-AF65-F5344CB8AC3E}">
        <p14:creationId xmlns:p14="http://schemas.microsoft.com/office/powerpoint/2010/main" val="376538194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4094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இமைப்பொழுதேனும்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பிரியாமல்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காக்கும் நல்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தந்து என்னோடு இருக்கும்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412457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 திருமகனுடைய பாடுகளின் நிலையான நினைவாகிய இத்திரு உணவை உட்கொண்ட நாங்கள் உம்மை வேண்டுகின்றோம்: இவ்வாறு சொல்லற்கரிய அன்பினால் அவரே எங்களுக்கு அளித்துள்ள இக்கொடை எங்கள் மீட்புக்குப் பயன்பட அருள்வீராக.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2940933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அழகின் முழுமையே தாயே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அலகையின் தலைமிதித்தாயே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உலகினில் ஒளி ஏற்றிடவே அமலனை எமக்களித்தாயே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சூழ்ந்திடும் போதே உதயத் தாரகை போலே -2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அருளே நிறைந்த மாமரியே அருள் வழி காட்டிடுவாயே</a:t>
            </a:r>
          </a:p>
        </p:txBody>
      </p:sp>
    </p:spTree>
    <p:extLst>
      <p:ext uri="{BB962C8B-B14F-4D97-AF65-F5344CB8AC3E}">
        <p14:creationId xmlns:p14="http://schemas.microsoft.com/office/powerpoint/2010/main" val="21126163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அழகின் முழுமையே தாயே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அலகையின் தலைமிதித்தாயே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உலகினில் ஒளி ஏற்றிடவே அமலனை எமக்களித்தாயே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அன்பும்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வெல்வோம்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4086597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அசிசியாரின்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அமைதிக்காகச்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எங்கு பகை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மனவருத்தம்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சந்தேகம்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இருள்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துன்பம்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பரப்ப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7011853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புரிந்துகொள்ளவேண்டும்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நடப்பதை விட்டு, மற்றவர்களைப் புரிந்துகொள்ள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மற்றவர்கள் நேசிக்க வேண்டும்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நேசிக்க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முற்படுவேனாக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 முடியும்.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முடியும். </a:t>
            </a:r>
          </a:p>
        </p:txBody>
      </p:sp>
    </p:spTree>
    <p:extLst>
      <p:ext uri="{BB962C8B-B14F-4D97-AF65-F5344CB8AC3E}">
        <p14:creationId xmlns:p14="http://schemas.microsoft.com/office/powerpoint/2010/main" val="188657483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பிறக்க முடியும்.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126657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11269</TotalTime>
  <Words>5121</Words>
  <Application>Microsoft Office PowerPoint</Application>
  <PresentationFormat>Widescreen</PresentationFormat>
  <Paragraphs>553</Paragraphs>
  <Slides>156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156</vt:i4>
      </vt:variant>
    </vt:vector>
  </HeadingPairs>
  <TitlesOfParts>
    <vt:vector size="165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88</cp:revision>
  <dcterms:created xsi:type="dcterms:W3CDTF">2022-07-13T11:51:49Z</dcterms:created>
  <dcterms:modified xsi:type="dcterms:W3CDTF">2024-07-30T05:58:43Z</dcterms:modified>
</cp:coreProperties>
</file>