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4294" r:id="rId2"/>
    <p:sldId id="5251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5253" r:id="rId33"/>
    <p:sldId id="3290" r:id="rId34"/>
    <p:sldId id="3292" r:id="rId35"/>
    <p:sldId id="5258" r:id="rId36"/>
    <p:sldId id="5259" r:id="rId37"/>
    <p:sldId id="5261" r:id="rId38"/>
    <p:sldId id="5260" r:id="rId39"/>
    <p:sldId id="3259" r:id="rId40"/>
    <p:sldId id="3297" r:id="rId41"/>
    <p:sldId id="3320" r:id="rId42"/>
    <p:sldId id="5262" r:id="rId43"/>
    <p:sldId id="5263" r:id="rId44"/>
    <p:sldId id="3246" r:id="rId45"/>
    <p:sldId id="3260" r:id="rId46"/>
    <p:sldId id="3303" r:id="rId47"/>
    <p:sldId id="3338" r:id="rId48"/>
    <p:sldId id="5264" r:id="rId49"/>
    <p:sldId id="5265" r:id="rId50"/>
    <p:sldId id="1378" r:id="rId51"/>
    <p:sldId id="4482" r:id="rId52"/>
    <p:sldId id="5269" r:id="rId53"/>
    <p:sldId id="4506" r:id="rId54"/>
    <p:sldId id="4465" r:id="rId55"/>
    <p:sldId id="4464" r:id="rId56"/>
    <p:sldId id="4466" r:id="rId57"/>
    <p:sldId id="4960" r:id="rId58"/>
    <p:sldId id="5254" r:id="rId59"/>
    <p:sldId id="5255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5256" r:id="rId130"/>
    <p:sldId id="4353" r:id="rId131"/>
    <p:sldId id="4354" r:id="rId132"/>
    <p:sldId id="4577" r:id="rId133"/>
    <p:sldId id="4964" r:id="rId134"/>
    <p:sldId id="4965" r:id="rId135"/>
    <p:sldId id="4982" r:id="rId136"/>
    <p:sldId id="5250" r:id="rId137"/>
    <p:sldId id="5257" r:id="rId138"/>
    <p:sldId id="4330" r:id="rId139"/>
    <p:sldId id="4484" r:id="rId140"/>
    <p:sldId id="4946" r:id="rId141"/>
    <p:sldId id="4926" r:id="rId142"/>
    <p:sldId id="4927" r:id="rId143"/>
    <p:sldId id="4951" r:id="rId144"/>
    <p:sldId id="4952" r:id="rId145"/>
    <p:sldId id="4953" r:id="rId146"/>
    <p:sldId id="4954" r:id="rId147"/>
    <p:sldId id="4966" r:id="rId148"/>
    <p:sldId id="4981" r:id="rId149"/>
    <p:sldId id="3897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28-Jul-24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73937" y="1649506"/>
            <a:ext cx="66180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மக்கள், எதற்கும்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ஆவார்கள்.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13: 1-11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என்னிடம் கூறியது இதுவே: “நீ 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நார்ப்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வாங்கி அதை உன் இடையில் கட்டிக்கொள்.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நனைக்காதே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வாங்கி அதை என் இடையில் கட்டிக்கொண்டேன்.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ஆண்டவர் வாக்கு இரண்டாம்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“நீ வாங்கி உன் 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கட்டிக்கொண்டுள்ள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எடுத்துக்கொள்: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செல்.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மறைத்து வை.”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அதனை மறைத்து வைத்தேன்.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 ஆண்டவர் என்னிடம் கூறியது: “எழுந்து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பேராத்துக்குச்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நான் உன்னிடம் மறைத்து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அங்கிருந்து எடுத்துவா.”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6777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பேராத்திற்குச்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அங்கு மறைத்து வைத்திருந்த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தோண்டி எடுத்தேன். அந்தக்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எதற்கும்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“ஆண்டவர் கூறுவது இதுவே: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செவிகொடுக்க மறுத்து,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5605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பிடிவாதத்தின்படி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அவற்றிற்கு ஊழியம்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வழிபட்டுவரும்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இத்தீய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எதற்கும்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ஆவார்கள். கச்சை ஒருவரது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ஒட்டியிருப்பதுபோல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வீட்டார் யாவரும் என்னோடு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செய்தேன். அவர்கள்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7061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820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32: 18-19, 20-21 (பல்லவி: 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‘உன்னை ஈன்ற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உன்னை உருவாக்கிய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மறந்துவிட்டாய்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கண்டு அவர்களை இகழ்ந்து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அவர் உரைத்தார்: எனது முகத்தை அவர்களிடமிருந்து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அவர்களது முடிவு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கவனித்துக்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அவர்கள் கேடுகெட்ட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நேர்மை அறவே அற்ற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29432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எரிச்சலூட்டினர்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ஒன்றுமில்லாத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எரிச்சலூட்டுவேன்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மதிகெட்ட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உன்னை ஈன்ற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பாறையைப்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3674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உண்மையை அறிவிக்கும்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ஈன்றெடுக்க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விரும்பினார்.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கடுகு விதை வளர்ந்து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தங்கும்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31-35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ஓர் உவமை: “ஒருவர் கடுகு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எடுத்துத்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சிறியது. ஆனாலும்,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தங்கும்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இக்கடுகு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வேறு ஓர் உவமை: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“பெண் ஒருவர் புளிப்பு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மூன்று மரக்கால்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பிசைந்து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இப்புளிப்பு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 எல்லாம் 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உரைத்தார்.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இன்றி அவர் அவர்களோடு எதையும் பேசவில்லை.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மறைந்திருப்பவற்றை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விளக்குவேன்” என்று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4770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உரைத்தது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3178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18404853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தாயின் கருவிலே உருவாகும் முன்னரே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அறிந்து எங்களைத் தேர்ந்த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பாவியாயினும் பச்சப் பிள்ளையாயினும்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அர்ச்சித்திருக்கின்றீர் கற்பித்திருக்கின்றீர்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மனிதராகப் புனிதராக வாழப் பணிக்கின்றீர்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பிறரும் வாழ எங்கள் வாழ்வைக் கொடுக்க அழைக்கின்றீர்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12376915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4692188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உமது வார்த்தையை எங்கள் வாயில் ஊட்டினீர்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பாதையை எங்கள் பாதையாக்கினீர்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மாட்சியை எம்மில் துலங்கச் செய்கின்றீர்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உமது சாட்சியாய் நாங்கள் விளங்கச் சொல்கின்றீர்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அழித்து ஒழிக்கக் கவிழ்த்து வீழ்த்தத் திட்டம் தீட்டினீர்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கட்டி எழுப்ப நட்டு வைக்க எம்மை அனுப்பினீர்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அஞ்சாதே என்று எம்மைக் காத்து வருகின்றீர்</a:t>
            </a:r>
          </a:p>
        </p:txBody>
      </p:sp>
    </p:spTree>
    <p:extLst>
      <p:ext uri="{BB962C8B-B14F-4D97-AF65-F5344CB8AC3E}">
        <p14:creationId xmlns:p14="http://schemas.microsoft.com/office/powerpoint/2010/main" val="6554180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அர்ச்சனை மலராக ஆலயத்தில்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ஆனந்தமாய் புகழ் கீதம் என்றும் பாடுவோம்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அர்ப்பணித்து வாழ்ந்திட அன்பர் உம்மில் வளர்ந்திட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ஆசையோடு அருள் வேண்டிப் பணிகின்றோம்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81530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அலைமோதும் உலகினிலே ஆறதல் நீ தரவேண்டும்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அண்டி வந்தோம் அடைக்கலம் நீ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ஆதரித்தே அரவணைப்பாய் - 2</a:t>
            </a:r>
          </a:p>
        </p:txBody>
      </p:sp>
    </p:spTree>
    <p:extLst>
      <p:ext uri="{BB962C8B-B14F-4D97-AF65-F5344CB8AC3E}">
        <p14:creationId xmlns:p14="http://schemas.microsoft.com/office/powerpoint/2010/main" val="89613900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மனதினிலே போராட்டம் மனிதனையே வாட்டுதையா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குணமதிலே மாறாட்டம் குவலயம்தான் இணைவதெப்போ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02398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57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வார்த்தையெல்லாம்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அன்றோ உள்ளன –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 செல்வோம்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மலர்களைப்போல்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உனது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13290815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4947</Words>
  <Application>Microsoft Office PowerPoint</Application>
  <PresentationFormat>Widescreen</PresentationFormat>
  <Paragraphs>523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2024-07-28T13:49:49Z</dcterms:modified>
</cp:coreProperties>
</file>