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4"/>
  </p:notesMasterIdLst>
  <p:sldIdLst>
    <p:sldId id="4328" r:id="rId2"/>
    <p:sldId id="5251" r:id="rId3"/>
    <p:sldId id="4518" r:id="rId4"/>
    <p:sldId id="4507" r:id="rId5"/>
    <p:sldId id="4508" r:id="rId6"/>
    <p:sldId id="4509" r:id="rId7"/>
    <p:sldId id="4510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5252" r:id="rId35"/>
    <p:sldId id="5253" r:id="rId36"/>
    <p:sldId id="3290" r:id="rId37"/>
    <p:sldId id="3292" r:id="rId38"/>
    <p:sldId id="5258" r:id="rId39"/>
    <p:sldId id="5259" r:id="rId40"/>
    <p:sldId id="5260" r:id="rId41"/>
    <p:sldId id="5261" r:id="rId42"/>
    <p:sldId id="3259" r:id="rId43"/>
    <p:sldId id="3297" r:id="rId44"/>
    <p:sldId id="3320" r:id="rId45"/>
    <p:sldId id="5262" r:id="rId46"/>
    <p:sldId id="5263" r:id="rId47"/>
    <p:sldId id="3246" r:id="rId48"/>
    <p:sldId id="3260" r:id="rId49"/>
    <p:sldId id="3303" r:id="rId50"/>
    <p:sldId id="3338" r:id="rId51"/>
    <p:sldId id="5264" r:id="rId52"/>
    <p:sldId id="1378" r:id="rId53"/>
    <p:sldId id="4482" r:id="rId54"/>
    <p:sldId id="4285" r:id="rId55"/>
    <p:sldId id="3822" r:id="rId56"/>
    <p:sldId id="4960" r:id="rId57"/>
    <p:sldId id="5254" r:id="rId58"/>
    <p:sldId id="5255" r:id="rId59"/>
    <p:sldId id="3424" r:id="rId60"/>
    <p:sldId id="1470" r:id="rId61"/>
    <p:sldId id="1471" r:id="rId62"/>
    <p:sldId id="1472" r:id="rId63"/>
    <p:sldId id="4246" r:id="rId64"/>
    <p:sldId id="4247" r:id="rId65"/>
    <p:sldId id="4286" r:id="rId66"/>
    <p:sldId id="1476" r:id="rId67"/>
    <p:sldId id="3972" r:id="rId68"/>
    <p:sldId id="4297" r:id="rId69"/>
    <p:sldId id="4287" r:id="rId70"/>
    <p:sldId id="1480" r:id="rId71"/>
    <p:sldId id="4250" r:id="rId72"/>
    <p:sldId id="4251" r:id="rId73"/>
    <p:sldId id="4288" r:id="rId74"/>
    <p:sldId id="1485" r:id="rId75"/>
    <p:sldId id="4253" r:id="rId76"/>
    <p:sldId id="4254" r:id="rId77"/>
    <p:sldId id="4289" r:id="rId78"/>
    <p:sldId id="1489" r:id="rId79"/>
    <p:sldId id="4485" r:id="rId80"/>
    <p:sldId id="4256" r:id="rId81"/>
    <p:sldId id="4290" r:id="rId82"/>
    <p:sldId id="1494" r:id="rId83"/>
    <p:sldId id="4257" r:id="rId84"/>
    <p:sldId id="4258" r:id="rId85"/>
    <p:sldId id="4291" r:id="rId86"/>
    <p:sldId id="1499" r:id="rId87"/>
    <p:sldId id="4486" r:id="rId88"/>
    <p:sldId id="4260" r:id="rId89"/>
    <p:sldId id="4298" r:id="rId90"/>
    <p:sldId id="4292" r:id="rId91"/>
    <p:sldId id="4299" r:id="rId92"/>
    <p:sldId id="4262" r:id="rId93"/>
    <p:sldId id="4263" r:id="rId94"/>
    <p:sldId id="4293" r:id="rId95"/>
    <p:sldId id="4300" r:id="rId96"/>
    <p:sldId id="4301" r:id="rId97"/>
    <p:sldId id="4302" r:id="rId98"/>
    <p:sldId id="4303" r:id="rId99"/>
    <p:sldId id="4304" r:id="rId100"/>
    <p:sldId id="4305" r:id="rId101"/>
    <p:sldId id="4306" r:id="rId102"/>
    <p:sldId id="4307" r:id="rId103"/>
    <p:sldId id="4483" r:id="rId104"/>
    <p:sldId id="3784" r:id="rId105"/>
    <p:sldId id="3785" r:id="rId106"/>
    <p:sldId id="3786" r:id="rId107"/>
    <p:sldId id="4322" r:id="rId108"/>
    <p:sldId id="3788" r:id="rId109"/>
    <p:sldId id="3789" r:id="rId110"/>
    <p:sldId id="3790" r:id="rId111"/>
    <p:sldId id="3791" r:id="rId112"/>
    <p:sldId id="3792" r:id="rId113"/>
    <p:sldId id="3793" r:id="rId114"/>
    <p:sldId id="3794" r:id="rId115"/>
    <p:sldId id="3795" r:id="rId116"/>
    <p:sldId id="3796" r:id="rId117"/>
    <p:sldId id="3797" r:id="rId118"/>
    <p:sldId id="3798" r:id="rId119"/>
    <p:sldId id="3799" r:id="rId120"/>
    <p:sldId id="3800" r:id="rId121"/>
    <p:sldId id="4323" r:id="rId122"/>
    <p:sldId id="4295" r:id="rId123"/>
    <p:sldId id="3802" r:id="rId124"/>
    <p:sldId id="4324" r:id="rId125"/>
    <p:sldId id="3805" r:id="rId126"/>
    <p:sldId id="3806" r:id="rId127"/>
    <p:sldId id="3807" r:id="rId128"/>
    <p:sldId id="5256" r:id="rId129"/>
    <p:sldId id="4718" r:id="rId130"/>
    <p:sldId id="4361" r:id="rId131"/>
    <p:sldId id="4964" r:id="rId132"/>
    <p:sldId id="4965" r:id="rId133"/>
    <p:sldId id="4982" r:id="rId134"/>
    <p:sldId id="5250" r:id="rId135"/>
    <p:sldId id="5257" r:id="rId136"/>
    <p:sldId id="4330" r:id="rId137"/>
    <p:sldId id="4484" r:id="rId138"/>
    <p:sldId id="5265" r:id="rId139"/>
    <p:sldId id="4382" r:id="rId140"/>
    <p:sldId id="4461" r:id="rId141"/>
    <p:sldId id="4938" r:id="rId142"/>
    <p:sldId id="4939" r:id="rId143"/>
    <p:sldId id="4941" r:id="rId144"/>
    <p:sldId id="4942" r:id="rId145"/>
    <p:sldId id="4943" r:id="rId146"/>
    <p:sldId id="4951" r:id="rId147"/>
    <p:sldId id="4952" r:id="rId148"/>
    <p:sldId id="4953" r:id="rId149"/>
    <p:sldId id="4954" r:id="rId150"/>
    <p:sldId id="4966" r:id="rId151"/>
    <p:sldId id="4981" r:id="rId152"/>
    <p:sldId id="3897" r:id="rId1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29-Jul-24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oan Churches | Information on all Churches in Goa">
            <a:extLst>
              <a:ext uri="{FF2B5EF4-FFF2-40B4-BE49-F238E27FC236}">
                <a16:creationId xmlns:a16="http://schemas.microsoft.com/office/drawing/2014/main" id="{4DE67276-E7CC-A631-90D3-2898C0833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6"/>
            <a:ext cx="511968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921624" y="1924996"/>
            <a:ext cx="72703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17ஆம்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வெள்ளி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-  B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681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67:6-7,36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தமது தூயகத்தில் உறைகின்றார்: தமது இல்லத்தில் மக்கள் ஒன்றுபட்டு வாழச் செய்கின்ற கடவுளே அவர்களுக்கு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வலிமையையும் மனத்திடத்தையும் அளிப்பார்.</a:t>
            </a:r>
          </a:p>
        </p:txBody>
      </p:sp>
    </p:spTree>
    <p:extLst>
      <p:ext uri="{BB962C8B-B14F-4D97-AF65-F5344CB8AC3E}">
        <p14:creationId xmlns:p14="http://schemas.microsoft.com/office/powerpoint/2010/main" val="211728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தலைமையில் புதியதோர் உலகம்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அமைத்திட எழுந்திடுவோம்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இதயத்தில் எழுந்திடும் எண்ணங்கள் யாவையும்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இசையுடன் முழங்கிடுவோம்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 எழுக ஆ இறையரசே வருக - 2</a:t>
            </a:r>
          </a:p>
        </p:txBody>
      </p:sp>
    </p:spTree>
    <p:extLst>
      <p:ext uri="{BB962C8B-B14F-4D97-AF65-F5344CB8AC3E}">
        <p14:creationId xmlns:p14="http://schemas.microsoft.com/office/powerpoint/2010/main" val="1487481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ஏழைகள் வாழும் தெருக்களில் இறங்கி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இயேசுவே நடந்து சென்றார்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அரசு அவர்களுக்குரியது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என்பதை எடுத்துச் சொன்னார் (2)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இறைமகன் இயேசுவின் பாதங்கள் வழியில்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பயணத்தைத் தொடந்திடுவோம் (வாழ்க்கை) - 2</a:t>
            </a:r>
          </a:p>
        </p:txBody>
      </p:sp>
    </p:spTree>
    <p:extLst>
      <p:ext uri="{BB962C8B-B14F-4D97-AF65-F5344CB8AC3E}">
        <p14:creationId xmlns:p14="http://schemas.microsoft.com/office/powerpoint/2010/main" val="2667548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தலைமையில் புதியதோர் உலகம்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அமைத்திட எழுந்திடுவோம்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இதயத்தில் எழுந்திடும் எண்ணங்கள் யாவையும்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இசையுடன் முழங்கிடுவோம்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 எழுக ஆ இறையரசே வருக - 2</a:t>
            </a:r>
          </a:p>
        </p:txBody>
      </p:sp>
    </p:spTree>
    <p:extLst>
      <p:ext uri="{BB962C8B-B14F-4D97-AF65-F5344CB8AC3E}">
        <p14:creationId xmlns:p14="http://schemas.microsoft.com/office/powerpoint/2010/main" val="1193144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சிறைகளில் வாழ்வோர் விடுதலை அடைவர்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என்று இயேசு சொன்னார் - அவர்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ஒடுக்கப்பட்டோருக்கும் உரிமையற்றோருக்கும்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வழங்குவேன் வாழ்வு என்றார்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 விழிகளைத் திறந்து உலகினைப் பார்ப்போம்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ஆவியின் வழிநடப்போம் தூய ஆவியின் வழிநடப்போம்</a:t>
            </a:r>
          </a:p>
        </p:txBody>
      </p:sp>
    </p:spTree>
    <p:extLst>
      <p:ext uri="{BB962C8B-B14F-4D97-AF65-F5344CB8AC3E}">
        <p14:creationId xmlns:p14="http://schemas.microsoft.com/office/powerpoint/2010/main" val="1757611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தலைமையில் புதியதோர் உலகம்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அமைத்திட எழுந்திடுவோம் - நம்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இதயத்தில் எழுந்திடும் எண்ணங்கள் யாவையும்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இசையுடன் முழங்கிடுவோம்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 எழுக ஆ இறையரசே வருக - 2</a:t>
            </a:r>
          </a:p>
        </p:txBody>
      </p:sp>
    </p:spTree>
    <p:extLst>
      <p:ext uri="{BB962C8B-B14F-4D97-AF65-F5344CB8AC3E}">
        <p14:creationId xmlns:p14="http://schemas.microsoft.com/office/powerpoint/2010/main" val="2911927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எதிர்நோக்கி இருப்போரைப் பாதுகாப்பவரான இறைவா, உம்மால் அன்றி ஆற்றல் வாய்ந்ததும் புனிதமானதும் எதுவும் இல்லை; எங்கள் மீது உமது இரக்கத்தை மேன்மேலும் பொழிவதால் உம்மை எங்கள் தலைவராகவும் வழிகாட்டியாகவும் ஏற்றுக்கொண்டு நிலையானவற்றை நாங்கள் இப்போதே பற்றிக்கொள்ள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32373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நிலையற்ற இன்றைய நன்மைகளைப் பயன்படுத்தச்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89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26: 1-9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அரசனுமான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யோயாக்கிமுடைய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தொடக்கத்தில்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“ஆண்டவர் இவ்வாறு கூறுகிறார்: ‘நீ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வழிபாடு செலுத்த 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நகரினர்க்கும்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சொல்லுமாறு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அவர்களுக்கு அறிவி;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அவற்றில் ஒன்றையும்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ஒருவேளை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அவரவர் தம்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தீச்செயல்களை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அவர்களுக்கு நான் அளிக்க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தண்டனை பற்றி என் மனத்தை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மாற்றிக்கொள்வேன்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 அவர்களிடம் சொல்ல வேண்டியது: ‘ஆண்டவர் கூறுவது இதுவே: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செவிகொடாமலும்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சட்டத்தின்படி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95436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நடவாமலும்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செவிசாய்க்காதபொழுதும்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அனுப்பிவைக்கும்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கேளாமலும்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இருப்பீர்களாகில்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இக்கோவிலைச்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சீலோவைப்போல்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இந்நகரை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சாபக்குறியாக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."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இச்சொற்களைக்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41637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சொல்லும்படி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எல்லாவற்றையும்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கூறிமுடித்தபோது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அனைவரும் அவரைப் பிடித்து, “நீ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கண்டிப்பாய்ச்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கூச்சலிட்டனர்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இக்கோவில்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சீலோவைப்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மாறும்;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இந்நகர்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குடியிருப்பாரற்றுப்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பாழாய்ப்போகும்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உரைத்தாய்?” என்று கூறி,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10883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6381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69: 4. 7-9. 13 (பல்லவி: 13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பேரன்பினால்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பதில்மொழி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காரணமில்லாமல்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தலைமுடியை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மிகுதியாய் இருக்கின்றனர்;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தாக்குவோர்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பெருகிவிட்டனர்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திருடாததை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திருப்பித் தரமுடியும்?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பேரன்பினால்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பதில்மொழி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ஏனெனில்,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இழிவை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வெட்கக்கேடு என் முகத்தை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மனிதன் ஆனேன்; என் தாயின்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அயலான் ஆனேன்.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எனக்குண்டான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ஆர்வம்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எரித்துவிட்டது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பேசினவர்களின்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சொற்கள் என்மீது விழுந்தன.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பேரன்பினால்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பதில்மொழி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81574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நான் தக்க காலத்தில்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விண்ணப்பம்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பெருக்கினால்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பதில்மொழி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துணை செய்வதில்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பேரன்பினால்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பதில்மொழி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69261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25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“நம்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இவ்வார்த்தையே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நற்செய்தி.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</a:rPr>
              <a:t>மத்தேயு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தச்சருடைய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அல்லவா?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ஞானம் இவருக்கு வந்தது?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13: 54-58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தமது சொந்த ஊருக்கு வந்து அங்குள்ள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ஆழ்ந்தார்கள்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ஞானம் இவருக்கு வந்தது? எப்படி இந்த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செய்கிறார்? 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தச்சருடைய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அல்லவா? இவருடைய 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என்பவர்தானே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யோசேப்பு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ஆகியோர் இவருடைய சகோதரர் அல்லவா? 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எல்லாரும் நம்மோடு இருக்கிறார்கள் அல்லவா? பின் இவருக்கு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வந்தன?” என்றார்கள். இவ்வாறு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தயங்கினார்கள்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அவர்களிடம், “தம் சொந்த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அவர்களுக்கு நம்பிக்கை இல்லாததால்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செய்யவில்லை.</a:t>
            </a:r>
          </a:p>
        </p:txBody>
      </p:sp>
    </p:spTree>
    <p:extLst>
      <p:ext uri="{BB962C8B-B14F-4D97-AF65-F5344CB8AC3E}">
        <p14:creationId xmlns:p14="http://schemas.microsoft.com/office/powerpoint/2010/main" val="25319837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மனித உறவின்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மேகங்கள்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வான்மழை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அருவியாகுமே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வாழ்வாக்கி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வரம் ஒன்று தா (2) இதய காணிக்கை</a:t>
            </a:r>
          </a:p>
        </p:txBody>
      </p:sp>
    </p:spTree>
    <p:extLst>
      <p:ext uri="{BB962C8B-B14F-4D97-AF65-F5344CB8AC3E}">
        <p14:creationId xmlns:p14="http://schemas.microsoft.com/office/powerpoint/2010/main" val="14931444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மனித உறவின்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நல்வாழ்வு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உள்ளம் தா (2) இதய காணிக்கை</a:t>
            </a:r>
          </a:p>
        </p:txBody>
      </p:sp>
    </p:spTree>
    <p:extLst>
      <p:ext uri="{BB962C8B-B14F-4D97-AF65-F5344CB8AC3E}">
        <p14:creationId xmlns:p14="http://schemas.microsoft.com/office/powerpoint/2010/main" val="41788875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நீர்தாமே வாரி வழங்கிய கொடைகளிலிருந்து நாங்கள் கொண்டுவரும் இக்காணிக்கைகளை ஏற்றருளும்; அதனால் உமது அருளின் ஆற்றலால் செயல்படும் இப்புனிதமிக்க மறைநிகழ்வுகள் இவ்வுலகில் எங்கள் வாழ்வைப் புனிதப்படுத்தி நிலையான பேரின்பத்துக்கு இட்டுச் செல்வனவாக.</a:t>
            </a:r>
          </a:p>
        </p:txBody>
      </p:sp>
    </p:spTree>
    <p:extLst>
      <p:ext uri="{BB962C8B-B14F-4D97-AF65-F5344CB8AC3E}">
        <p14:creationId xmlns:p14="http://schemas.microsoft.com/office/powerpoint/2010/main" val="13272962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70378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102:2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உயிரே ஆண்டவரைப் போற்றிடு ! அவருடைய கனிவான செயல்கள் அனைத்தையும் மறவாதே!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 5:7-8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இரக்கமுடையோர் பேறு பெற்றோர்; ஏனெனில் அவர்கள் இரக்கம் பெறுவர்; தூய்மையான உள்ளத்தோர் பேறு பெற்றோர்;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அவர்கள் கடவுளைக் காண்பர்.</a:t>
            </a:r>
          </a:p>
        </p:txBody>
      </p:sp>
    </p:spTree>
    <p:extLst>
      <p:ext uri="{BB962C8B-B14F-4D97-AF65-F5344CB8AC3E}">
        <p14:creationId xmlns:p14="http://schemas.microsoft.com/office/powerpoint/2010/main" val="413015738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அகவிருந்தாக என் இறைவா வா - மனம்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 வாழ்க்கையின் நிறைவே வா வா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ஆறுதல் அளித்திடும் அருள்மொழியே - திரு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ஆகமம் முழங்கிடும் உயிர் மொழியே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உடலோடு உலகோர் நடுவெழுந்தாய் - 2 எமை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உமதுடலென நீ மாற வைத்தாய்</a:t>
            </a:r>
          </a:p>
        </p:txBody>
      </p:sp>
    </p:spTree>
    <p:extLst>
      <p:ext uri="{BB962C8B-B14F-4D97-AF65-F5344CB8AC3E}">
        <p14:creationId xmlns:p14="http://schemas.microsoft.com/office/powerpoint/2010/main" val="384992058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அகவிருந்தாக என் இறைவா வா - மனம்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மகிழ்ந்திட வாழ்க்கையின் நிறைவே வா வா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தேன்மொழி மொழிந்த உம் திரு இதழால்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எமதான்ம நற்குணம் பெற மொழிந்திடுவாய்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உமையடைந்திட யாம் தகுதியற்றோம் - 2 இனி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உமதருள் கிடைத்தால் வாழ்ந்திடுவோம்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55221231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திருமகனுடைய பாடுகளின் நிலையான நினைவாகிய இத்திரு உணவை உட்கொண்ட நாங்கள் உம்மை வேண்டுகின்றோம்: இவ்வாறு சொல்லற்கரிய அன்பினால் அவரே எங்களுக்கு அளித்துள்ள இக்கொடை எங்கள் மீட்புக்குப் பயன்பட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294093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இறைவனுக்கிதயம் உண்டு - அந்த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இதயத்தில் இரக்கம் உண்டு - 2 - என்றும்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இரங்கிடும் இறைவன் இருப்பதனால்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இங்கு அனைவர்க்கும் வாழ்வு உண்டு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80121669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கடவுளின் கருணை உண்டு அந்த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கருணைக்கு உருவம் உண்டு -2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 உருவத்தில் உதித்தேழும் உயிர் அதனால்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உள்ளத்தில் உவகை உண்டு</a:t>
            </a:r>
          </a:p>
        </p:txBody>
      </p:sp>
    </p:spTree>
    <p:extLst>
      <p:ext uri="{BB962C8B-B14F-4D97-AF65-F5344CB8AC3E}">
        <p14:creationId xmlns:p14="http://schemas.microsoft.com/office/powerpoint/2010/main" val="45004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இரவினில் தீபமுண்டு இந்த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இல்லத்தில் ஒளியுமுண்டு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இருதய அன்பர் விழித்திருந்தால்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 இரவிலும் காவலுண்டு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08488593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11250</TotalTime>
  <Words>5137</Words>
  <Application>Microsoft Office PowerPoint</Application>
  <PresentationFormat>Widescreen</PresentationFormat>
  <Paragraphs>544</Paragraphs>
  <Slides>152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152</vt:i4>
      </vt:variant>
    </vt:vector>
  </HeadingPairs>
  <TitlesOfParts>
    <vt:vector size="16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82</cp:revision>
  <dcterms:created xsi:type="dcterms:W3CDTF">2022-07-13T11:51:49Z</dcterms:created>
  <dcterms:modified xsi:type="dcterms:W3CDTF">2024-07-29T14:16:45Z</dcterms:modified>
</cp:coreProperties>
</file>