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6"/>
  </p:notesMasterIdLst>
  <p:sldIdLst>
    <p:sldId id="4326" r:id="rId2"/>
    <p:sldId id="5251" r:id="rId3"/>
    <p:sldId id="3615" r:id="rId4"/>
    <p:sldId id="3438" r:id="rId5"/>
    <p:sldId id="3439" r:id="rId6"/>
    <p:sldId id="4661" r:id="rId7"/>
    <p:sldId id="466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252" r:id="rId35"/>
    <p:sldId id="5253" r:id="rId36"/>
    <p:sldId id="3290" r:id="rId37"/>
    <p:sldId id="3292" r:id="rId38"/>
    <p:sldId id="5265" r:id="rId39"/>
    <p:sldId id="5266" r:id="rId40"/>
    <p:sldId id="5258" r:id="rId41"/>
    <p:sldId id="5259" r:id="rId42"/>
    <p:sldId id="5267" r:id="rId43"/>
    <p:sldId id="5268" r:id="rId44"/>
    <p:sldId id="3259" r:id="rId45"/>
    <p:sldId id="3297" r:id="rId46"/>
    <p:sldId id="3320" r:id="rId47"/>
    <p:sldId id="5269" r:id="rId48"/>
    <p:sldId id="5270" r:id="rId49"/>
    <p:sldId id="5271" r:id="rId50"/>
    <p:sldId id="3246" r:id="rId51"/>
    <p:sldId id="3260" r:id="rId52"/>
    <p:sldId id="3303" r:id="rId53"/>
    <p:sldId id="3338" r:id="rId54"/>
    <p:sldId id="5263" r:id="rId55"/>
    <p:sldId id="5264" r:id="rId56"/>
    <p:sldId id="1378" r:id="rId57"/>
    <p:sldId id="4482" r:id="rId58"/>
    <p:sldId id="3588" r:id="rId59"/>
    <p:sldId id="4279" r:id="rId60"/>
    <p:sldId id="4960" r:id="rId61"/>
    <p:sldId id="5254" r:id="rId62"/>
    <p:sldId id="5255" r:id="rId63"/>
    <p:sldId id="3424" r:id="rId64"/>
    <p:sldId id="1470" r:id="rId65"/>
    <p:sldId id="1471" r:id="rId66"/>
    <p:sldId id="1472" r:id="rId67"/>
    <p:sldId id="4246" r:id="rId68"/>
    <p:sldId id="4247" r:id="rId69"/>
    <p:sldId id="4286" r:id="rId70"/>
    <p:sldId id="1476" r:id="rId71"/>
    <p:sldId id="3972" r:id="rId72"/>
    <p:sldId id="4297" r:id="rId73"/>
    <p:sldId id="4287" r:id="rId74"/>
    <p:sldId id="1480" r:id="rId75"/>
    <p:sldId id="4250" r:id="rId76"/>
    <p:sldId id="4251" r:id="rId77"/>
    <p:sldId id="4288" r:id="rId78"/>
    <p:sldId id="1485" r:id="rId79"/>
    <p:sldId id="4253" r:id="rId80"/>
    <p:sldId id="4254" r:id="rId81"/>
    <p:sldId id="4289" r:id="rId82"/>
    <p:sldId id="1489" r:id="rId83"/>
    <p:sldId id="4485" r:id="rId84"/>
    <p:sldId id="4256" r:id="rId85"/>
    <p:sldId id="4290" r:id="rId86"/>
    <p:sldId id="1494" r:id="rId87"/>
    <p:sldId id="4257" r:id="rId88"/>
    <p:sldId id="4258" r:id="rId89"/>
    <p:sldId id="4291" r:id="rId90"/>
    <p:sldId id="1499" r:id="rId91"/>
    <p:sldId id="4486" r:id="rId92"/>
    <p:sldId id="4260" r:id="rId93"/>
    <p:sldId id="4298" r:id="rId94"/>
    <p:sldId id="4292" r:id="rId95"/>
    <p:sldId id="4299" r:id="rId96"/>
    <p:sldId id="4262" r:id="rId97"/>
    <p:sldId id="4263" r:id="rId98"/>
    <p:sldId id="4293" r:id="rId99"/>
    <p:sldId id="4300" r:id="rId100"/>
    <p:sldId id="4301" r:id="rId101"/>
    <p:sldId id="4302" r:id="rId102"/>
    <p:sldId id="4303" r:id="rId103"/>
    <p:sldId id="4304" r:id="rId104"/>
    <p:sldId id="4305" r:id="rId105"/>
    <p:sldId id="4306" r:id="rId106"/>
    <p:sldId id="4307" r:id="rId107"/>
    <p:sldId id="4483" r:id="rId108"/>
    <p:sldId id="3784" r:id="rId109"/>
    <p:sldId id="3785" r:id="rId110"/>
    <p:sldId id="3786" r:id="rId111"/>
    <p:sldId id="4322" r:id="rId112"/>
    <p:sldId id="3788" r:id="rId113"/>
    <p:sldId id="3789" r:id="rId114"/>
    <p:sldId id="3790" r:id="rId115"/>
    <p:sldId id="3791" r:id="rId116"/>
    <p:sldId id="3792" r:id="rId117"/>
    <p:sldId id="3793" r:id="rId118"/>
    <p:sldId id="3794" r:id="rId119"/>
    <p:sldId id="3795" r:id="rId120"/>
    <p:sldId id="3796" r:id="rId121"/>
    <p:sldId id="3797" r:id="rId122"/>
    <p:sldId id="3798" r:id="rId123"/>
    <p:sldId id="3799" r:id="rId124"/>
    <p:sldId id="3800" r:id="rId125"/>
    <p:sldId id="4323" r:id="rId126"/>
    <p:sldId id="4295" r:id="rId127"/>
    <p:sldId id="3802" r:id="rId128"/>
    <p:sldId id="4324" r:id="rId129"/>
    <p:sldId id="3805" r:id="rId130"/>
    <p:sldId id="3806" r:id="rId131"/>
    <p:sldId id="3807" r:id="rId132"/>
    <p:sldId id="5256" r:id="rId133"/>
    <p:sldId id="4672" r:id="rId134"/>
    <p:sldId id="4023" r:id="rId135"/>
    <p:sldId id="4964" r:id="rId136"/>
    <p:sldId id="4965" r:id="rId137"/>
    <p:sldId id="4982" r:id="rId138"/>
    <p:sldId id="5250" r:id="rId139"/>
    <p:sldId id="5257" r:id="rId140"/>
    <p:sldId id="4330" r:id="rId141"/>
    <p:sldId id="4484" r:id="rId142"/>
    <p:sldId id="4663" r:id="rId143"/>
    <p:sldId id="4664" r:id="rId144"/>
    <p:sldId id="4931" r:id="rId145"/>
    <p:sldId id="4932" r:id="rId146"/>
    <p:sldId id="4935" r:id="rId147"/>
    <p:sldId id="4936" r:id="rId148"/>
    <p:sldId id="4951" r:id="rId149"/>
    <p:sldId id="4952" r:id="rId150"/>
    <p:sldId id="4953" r:id="rId151"/>
    <p:sldId id="4954" r:id="rId152"/>
    <p:sldId id="4966" r:id="rId153"/>
    <p:sldId id="4981" r:id="rId154"/>
    <p:sldId id="3897" r:id="rId1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23-Jul-24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4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53: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6,8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 என் ஆண்டவர்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தன்னார்வத்தோடு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அது நல்லது.</a:t>
            </a:r>
          </a:p>
        </p:txBody>
      </p:sp>
    </p:spTree>
    <p:extLst>
      <p:ext uri="{BB962C8B-B14F-4D97-AF65-F5344CB8AC3E}">
        <p14:creationId xmlns:p14="http://schemas.microsoft.com/office/powerpoint/2010/main" val="113961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1304076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தேடியே தேவன் வருகிறார் தன்னையே நாளும் தருகிறார்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தோள்களில் நம்மைத் தாங்குவார்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துயரினில் அவர் தேற்றுவார்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 சுகங்களாக மாற்றுவார்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வளமுடன் வாழும் வழியைக் காட்டுவார்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83813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948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ஆளுவார்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நிரப்புவார்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நெஞ்சில்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கீதமாக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18047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637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உளம் கனிந்து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நம்பிக்கை, எதிர்நோக்கு,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பற்றியெரிந்து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6547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8147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உங்களுக்காக வானத்திலிருந்து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16: 1-5, 9-15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கூட்டமைப்பினர்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ஏலிமிலிருந்து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ஏலிம்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இவற்றிற்கு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இடையேயுள்ள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வந்தடைந்தனர்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வெளியேறி வந்த இரண்டாம் மாதம்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பதினைந்தாம்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அது.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கூட்டமைப்பினர்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அந்தப்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முறுமுறுத்தனர்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அவர்களை நோக்கி,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பாத்திரத்தின் அருகில் அமர்ந்து, அப்பம்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நிறைவடைந்து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கையால்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சபையினர்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பசியால்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இப்பாலைநிலத்திற்குள்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“இதோ பார்! நான் உங்களுக்காக வானத்திலிருந்து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25639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போகிறேன். மக்கள் வெளியே போய்த் தேவையானதை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அன்றன்று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சேகரித்துக்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வேண்டும்.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நடப்பார்களா இல்லையா என்பதை நான்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சோதித்தறியப்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நாளில், நாள்தோறும் அவர்கள் சேகரித்து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இருமடங்கு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சேகரித்துத்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தயாரித்து வைத்துக் கொள்ள வேண்டும்”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மக்கள்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28514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தெரியாதே,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என்றேன். ஆண்டவர் என்னிடம் கூறியது: “ ‘சிறுபிள்ளை நான்’ என்று சொல்லாதே;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அனுப்புகின்றேனோ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அவர்களிடம் செல்;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இடுகின்றேனோ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சொல். அவர்கள்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உன்னை விடுவிக்க நான் 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,’ என்கிறார் ஆண்டவர்."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தம் கையை நீட்டி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தொட்டு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96130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கூட்டமைப்பு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நோக்கி: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முறுமுறுப்புகளைக்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கேட்டுள்ளார் என்று சொல்லும்” என்றார்.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கூட்டமைப்பு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நிலப்பக்கமாய்த்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தோன்றியது.</a:t>
            </a:r>
          </a:p>
        </p:txBody>
      </p:sp>
    </p:spTree>
    <p:extLst>
      <p:ext uri="{BB962C8B-B14F-4D97-AF65-F5344CB8AC3E}">
        <p14:creationId xmlns:p14="http://schemas.microsoft.com/office/powerpoint/2010/main" val="30553080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முறையீடுகளை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 அவர்களிடம், ‘மாலையில் நீங்கள் இறைச்சி உண்ணலாம். காலையில் அப்பம்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நிறைவடையலாம்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நானே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என்பதை இதனால் நீங்கள்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சொல்”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பறந்து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மூடிக்கொண்டன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காலையில்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80239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படிந்திருந்தது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நிலப்பரப்பின்மேல்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மென்மையான, தட்டையான, மெல்லிய உறைபனி போன்ற சிறிய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பார்த்துவிட்டு, ஒருவரை ஒருவர் நோக்கி ‘மன்னா’ என்றனர். ஏனெனில், அது என்ன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நோக்கி, “ஆண்டவர்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 அப்பம் இதுவே”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4282997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78: 18-19. 23-24. 25-26. 27-28 (பல்லவி: 24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அவர்களுக்கு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கேட்டு, வேண்டுமென்றே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இவ்வாறு பேசினார்கள்: ‘பாலை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விருந்தளிக்க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என்றனர்.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அவர்களுக்கு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திறந்துவிட்டார்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மழையெனப்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செய்தார்;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அவர்களுக்கு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33943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அவர்களுக்கு வேண்டியமட்டும் உணவுப் பொருளை அவர் அனுப்புவார்.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கீழ்க் காற்றை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இறங்கிவரச்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தென்காற்றை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அழைத்துவந்தார்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அவர்களுக்கு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44764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துகள்துகளென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இறகுதிகழ்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பறவைகளைக்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கடற்கரை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மணலென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பாளையத்தின்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விழச்செய்தார்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அவர்களுக்கு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62257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கண்டடைபவர்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</a:rPr>
              <a:t>மத்தேயு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நூறு மடங்காக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விளைச்சலைக்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கொடுத்தன.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13: 1-9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வீட்டிற்கு வெளியே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கடலோரத்தில்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அமர்ந்தார்.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ஒன்றுகூடி வந்தனர். ஆகவே அவர் படகில் ஏறி அமர்ந்தார்.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அவர்களோடு பேசினார்: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வழியோரம்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பறவைகள் வந்து அவற்றை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விழுங்கி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விட்டன. வேறு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மண்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பகுதிகளில் விழுந்தன. அங்கே மண் ஆழமாக இல்லாததால் அவை விரைவில்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கதிரவன் மேலே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அவை காய்ந்து, வேர்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கருகிப்போயின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மற்றும்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முட்செடிகளின்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இடையே விழுந்தன.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முட்செடிகள்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வளர்ந்து அவற்றை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நெருக்கிவிட்டன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இன்னும்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நிலத்தில் விழுந்தன.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99000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 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 அறுபது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 முப்பது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விளைச்சலைக்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கொடுத்தன.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செவியுள்ளோர்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கேட்கட்டும்”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7484196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தருகின்றேன் தந்தாய்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என்னையும் தருகின்றேன்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ஈந்த மலர்கள் பறித்தே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தருவேன் உமக்குக்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 பயனாய் கிடைத்த பொருளை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என்னோடு இணைத்தே தருகின்றேன் - 2</a:t>
            </a:r>
          </a:p>
        </p:txBody>
      </p:sp>
    </p:spTree>
    <p:extLst>
      <p:ext uri="{BB962C8B-B14F-4D97-AF65-F5344CB8AC3E}">
        <p14:creationId xmlns:p14="http://schemas.microsoft.com/office/powerpoint/2010/main" val="33098319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தருகின்றேன் தந்தாய்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என்னையும் தருகின்றேன்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பிறருக்காக வாழ்வதில்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உம்மிடம் தருகின்றேன்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பிறரின் சுமையை விரும்பிச் சுமக்க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என்னையும் தகுதியாக்குவாய் - 2</a:t>
            </a:r>
          </a:p>
        </p:txBody>
      </p:sp>
    </p:spTree>
    <p:extLst>
      <p:ext uri="{BB962C8B-B14F-4D97-AF65-F5344CB8AC3E}">
        <p14:creationId xmlns:p14="http://schemas.microsoft.com/office/powerpoint/2010/main" val="8620606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நிறைவான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ஏற்று, அது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40531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பயன்படச் செய்தருள்வீராக.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24093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 3:20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நான் கதவு அருகில் நின்று தட்டிக்கொண்டிருக்கிறேன்; யாராவது எனது குரலைக் கேட்டுக் கதவைத் திறந்தால், நான் அவரோடு உள்ளே சென்று அவரோடு உணவு அருந்துவேன்; அவரும் என்னோடு உணவு அருந்துவார்,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55026875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நெஞ்சமெல்லாம் கோவில்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உனையழைத்தேன் நீ வா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சிந்தையெல்லாம் நொந்தழுதேன்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சொந்தமெல்லாம்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அன்புமொழி பேசும் இன்பமுகில் இயேசு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நண்பன்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கண்ணின் மணிபோல காத்திடுவோனே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நான் வேண்டினேன்</a:t>
            </a:r>
          </a:p>
        </p:txBody>
      </p:sp>
    </p:spTree>
    <p:extLst>
      <p:ext uri="{BB962C8B-B14F-4D97-AF65-F5344CB8AC3E}">
        <p14:creationId xmlns:p14="http://schemas.microsoft.com/office/powerpoint/2010/main" val="221121692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நெஞ்சமெல்லாம் கோவில்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உனையழைத்தேன் நீ வா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சிந்தையெல்லாம் நொந்தழுதேன்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சொந்தமெல்லாம்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சோகம் வந்து தாக்கும் போது என்னைக் காக்கும்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நீயே அன்றோ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 கொண்ட உள்ளம் பேசும் உந்தன் நாமம்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எந்தன் வாழ்வின் தெய்வம் நீயே</a:t>
            </a:r>
          </a:p>
        </p:txBody>
      </p:sp>
    </p:spTree>
    <p:extLst>
      <p:ext uri="{BB962C8B-B14F-4D97-AF65-F5344CB8AC3E}">
        <p14:creationId xmlns:p14="http://schemas.microsoft.com/office/powerpoint/2010/main" val="144598793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மறைநிகழ்வுகளால் நீர் நிறைவு செய்த உம் மக்களுடன் கனிவாய்த் தங்கியிருக்க உம்மை வேண்டுகின்றோம்: பழைய நிலையிலிருந்து வாழ்வின் புதிய நிலைக்கு நாங்கள் கடந்து செல்லச்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253089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572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செய்த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நெஞ்சுருக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- 4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குறையின்றிக்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காத்து வந்தாய் (2) - ஓர்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யாவையும் தீர்த்து வைத்தாய் - 2</a:t>
            </a:r>
          </a:p>
        </p:txBody>
      </p:sp>
    </p:spTree>
    <p:extLst>
      <p:ext uri="{BB962C8B-B14F-4D97-AF65-F5344CB8AC3E}">
        <p14:creationId xmlns:p14="http://schemas.microsoft.com/office/powerpoint/2010/main" val="349569036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572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செய்த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நெஞ்சுருக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- 4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களையெங்கும்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நிரப்புதல்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பார்த்திருந்தாய்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(2)- உடன்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உலரட்டும்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ஒதுக்கிவிடாமல்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காத்திருந்தாய் - 2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845228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11253</TotalTime>
  <Words>5240</Words>
  <Application>Microsoft Office PowerPoint</Application>
  <PresentationFormat>Widescreen</PresentationFormat>
  <Paragraphs>543</Paragraphs>
  <Slides>154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154</vt:i4>
      </vt:variant>
    </vt:vector>
  </HeadingPairs>
  <TitlesOfParts>
    <vt:vector size="16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89</cp:revision>
  <dcterms:created xsi:type="dcterms:W3CDTF">2022-07-13T11:51:49Z</dcterms:created>
  <dcterms:modified xsi:type="dcterms:W3CDTF">2024-07-23T05:46:03Z</dcterms:modified>
</cp:coreProperties>
</file>