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0"/>
  </p:notesMasterIdLst>
  <p:sldIdLst>
    <p:sldId id="4985" r:id="rId2"/>
    <p:sldId id="4328" r:id="rId3"/>
    <p:sldId id="4329" r:id="rId4"/>
    <p:sldId id="525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252" r:id="rId32"/>
    <p:sldId id="5253" r:id="rId33"/>
    <p:sldId id="3290" r:id="rId34"/>
    <p:sldId id="3292" r:id="rId35"/>
    <p:sldId id="3259" r:id="rId36"/>
    <p:sldId id="3297" r:id="rId37"/>
    <p:sldId id="3320" r:id="rId38"/>
    <p:sldId id="3850" r:id="rId39"/>
    <p:sldId id="3851" r:id="rId40"/>
    <p:sldId id="3853" r:id="rId41"/>
    <p:sldId id="3246" r:id="rId42"/>
    <p:sldId id="3260" r:id="rId43"/>
    <p:sldId id="3303" r:id="rId44"/>
    <p:sldId id="3338" r:id="rId45"/>
    <p:sldId id="1378" r:id="rId46"/>
    <p:sldId id="4482" r:id="rId47"/>
    <p:sldId id="4960" r:id="rId48"/>
    <p:sldId id="5254" r:id="rId49"/>
    <p:sldId id="5255" r:id="rId50"/>
    <p:sldId id="3424" r:id="rId51"/>
    <p:sldId id="1470" r:id="rId52"/>
    <p:sldId id="1471" r:id="rId53"/>
    <p:sldId id="1472" r:id="rId54"/>
    <p:sldId id="4246" r:id="rId55"/>
    <p:sldId id="4247" r:id="rId56"/>
    <p:sldId id="4286" r:id="rId57"/>
    <p:sldId id="1476" r:id="rId58"/>
    <p:sldId id="3972" r:id="rId59"/>
    <p:sldId id="4297" r:id="rId60"/>
    <p:sldId id="4287" r:id="rId61"/>
    <p:sldId id="1480" r:id="rId62"/>
    <p:sldId id="4250" r:id="rId63"/>
    <p:sldId id="4251" r:id="rId64"/>
    <p:sldId id="4288" r:id="rId65"/>
    <p:sldId id="1485" r:id="rId66"/>
    <p:sldId id="4253" r:id="rId67"/>
    <p:sldId id="4254" r:id="rId68"/>
    <p:sldId id="4289" r:id="rId69"/>
    <p:sldId id="1489" r:id="rId70"/>
    <p:sldId id="4485" r:id="rId71"/>
    <p:sldId id="4256" r:id="rId72"/>
    <p:sldId id="4290" r:id="rId73"/>
    <p:sldId id="1494" r:id="rId74"/>
    <p:sldId id="4257" r:id="rId75"/>
    <p:sldId id="4258" r:id="rId76"/>
    <p:sldId id="4291" r:id="rId77"/>
    <p:sldId id="1499" r:id="rId78"/>
    <p:sldId id="4486" r:id="rId79"/>
    <p:sldId id="4260" r:id="rId80"/>
    <p:sldId id="4298" r:id="rId81"/>
    <p:sldId id="4292" r:id="rId82"/>
    <p:sldId id="4299" r:id="rId83"/>
    <p:sldId id="4262" r:id="rId84"/>
    <p:sldId id="4263" r:id="rId85"/>
    <p:sldId id="4293" r:id="rId86"/>
    <p:sldId id="4300" r:id="rId87"/>
    <p:sldId id="4301" r:id="rId88"/>
    <p:sldId id="4302" r:id="rId89"/>
    <p:sldId id="4303" r:id="rId90"/>
    <p:sldId id="4304" r:id="rId91"/>
    <p:sldId id="4305" r:id="rId92"/>
    <p:sldId id="4306" r:id="rId93"/>
    <p:sldId id="4307" r:id="rId94"/>
    <p:sldId id="4483" r:id="rId95"/>
    <p:sldId id="3784" r:id="rId96"/>
    <p:sldId id="3785" r:id="rId97"/>
    <p:sldId id="3786" r:id="rId98"/>
    <p:sldId id="4322" r:id="rId99"/>
    <p:sldId id="3788" r:id="rId100"/>
    <p:sldId id="3789" r:id="rId101"/>
    <p:sldId id="3790" r:id="rId102"/>
    <p:sldId id="3791" r:id="rId103"/>
    <p:sldId id="3792" r:id="rId104"/>
    <p:sldId id="3793" r:id="rId105"/>
    <p:sldId id="3794" r:id="rId106"/>
    <p:sldId id="3795" r:id="rId107"/>
    <p:sldId id="3796" r:id="rId108"/>
    <p:sldId id="3797" r:id="rId109"/>
    <p:sldId id="3798" r:id="rId110"/>
    <p:sldId id="3799" r:id="rId111"/>
    <p:sldId id="3800" r:id="rId112"/>
    <p:sldId id="4323" r:id="rId113"/>
    <p:sldId id="4295" r:id="rId114"/>
    <p:sldId id="3802" r:id="rId115"/>
    <p:sldId id="4324" r:id="rId116"/>
    <p:sldId id="3805" r:id="rId117"/>
    <p:sldId id="3806" r:id="rId118"/>
    <p:sldId id="3807" r:id="rId119"/>
    <p:sldId id="5256" r:id="rId120"/>
    <p:sldId id="4964" r:id="rId121"/>
    <p:sldId id="4965" r:id="rId122"/>
    <p:sldId id="4982" r:id="rId123"/>
    <p:sldId id="5250" r:id="rId124"/>
    <p:sldId id="5257" r:id="rId125"/>
    <p:sldId id="4330" r:id="rId126"/>
    <p:sldId id="4484" r:id="rId127"/>
    <p:sldId id="4925" r:id="rId128"/>
    <p:sldId id="4947" r:id="rId129"/>
    <p:sldId id="4948" r:id="rId130"/>
    <p:sldId id="4946" r:id="rId131"/>
    <p:sldId id="4926" r:id="rId132"/>
    <p:sldId id="4927" r:id="rId133"/>
    <p:sldId id="4949" r:id="rId134"/>
    <p:sldId id="4950" r:id="rId135"/>
    <p:sldId id="4928" r:id="rId136"/>
    <p:sldId id="4929" r:id="rId137"/>
    <p:sldId id="4930" r:id="rId138"/>
    <p:sldId id="4931" r:id="rId139"/>
    <p:sldId id="4932" r:id="rId140"/>
    <p:sldId id="4935" r:id="rId141"/>
    <p:sldId id="4936" r:id="rId142"/>
    <p:sldId id="4933" r:id="rId143"/>
    <p:sldId id="4937" r:id="rId144"/>
    <p:sldId id="4938" r:id="rId145"/>
    <p:sldId id="4939" r:id="rId146"/>
    <p:sldId id="4941" r:id="rId147"/>
    <p:sldId id="4942" r:id="rId148"/>
    <p:sldId id="4943" r:id="rId149"/>
    <p:sldId id="4940" r:id="rId150"/>
    <p:sldId id="4944" r:id="rId151"/>
    <p:sldId id="4945" r:id="rId152"/>
    <p:sldId id="4951" r:id="rId153"/>
    <p:sldId id="4952" r:id="rId154"/>
    <p:sldId id="4953" r:id="rId155"/>
    <p:sldId id="4954" r:id="rId156"/>
    <p:sldId id="4966" r:id="rId157"/>
    <p:sldId id="4981" r:id="rId158"/>
    <p:sldId id="3897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B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13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AB</a:t>
            </a: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76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113961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547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47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ஆண்டவரே!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68701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 63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68b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053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09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5502687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5308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பம்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கிரமத்தோடு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சகலத்தையும்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நடப்பிக்கிற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சர்வேசுரா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இருக்கவும் காரணமான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போதுமான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ததிமாரி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தானிய முதலான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சம்பத்துக்கள்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அதிகரிக்கவும்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அதிக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தார்ப்பரியத்தோடு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மோட்ஷ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சம்பத்தை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24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 அடைய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அனுக்கிரகித்தருளும்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சுவாமி.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3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11242</TotalTime>
  <Words>5066</Words>
  <Application>Microsoft Office PowerPoint</Application>
  <PresentationFormat>Widescreen</PresentationFormat>
  <Paragraphs>478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82</cp:revision>
  <dcterms:created xsi:type="dcterms:W3CDTF">2022-07-13T11:51:49Z</dcterms:created>
  <dcterms:modified xsi:type="dcterms:W3CDTF">2024-07-23T05:50:44Z</dcterms:modified>
</cp:coreProperties>
</file>