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325" r:id="rId2"/>
    <p:sldId id="3363" r:id="rId3"/>
    <p:sldId id="3609" r:id="rId4"/>
    <p:sldId id="4063" r:id="rId5"/>
    <p:sldId id="337" r:id="rId6"/>
    <p:sldId id="3583" r:id="rId7"/>
    <p:sldId id="1274" r:id="rId8"/>
    <p:sldId id="1275" r:id="rId9"/>
    <p:sldId id="3991" r:id="rId10"/>
    <p:sldId id="3992" r:id="rId11"/>
    <p:sldId id="3993" r:id="rId12"/>
    <p:sldId id="1281" r:id="rId13"/>
    <p:sldId id="1282" r:id="rId14"/>
    <p:sldId id="4240" r:id="rId15"/>
    <p:sldId id="4241" r:id="rId16"/>
    <p:sldId id="1283" r:id="rId17"/>
    <p:sldId id="1284" r:id="rId18"/>
    <p:sldId id="3994" r:id="rId19"/>
    <p:sldId id="3995" r:id="rId20"/>
    <p:sldId id="3996" r:id="rId21"/>
    <p:sldId id="3997" r:id="rId22"/>
    <p:sldId id="4242" r:id="rId23"/>
    <p:sldId id="4243" r:id="rId24"/>
    <p:sldId id="4228" r:id="rId25"/>
    <p:sldId id="3999" r:id="rId26"/>
    <p:sldId id="4000" r:id="rId27"/>
    <p:sldId id="4229" r:id="rId28"/>
    <p:sldId id="4230" r:id="rId29"/>
    <p:sldId id="1326" r:id="rId30"/>
    <p:sldId id="1327" r:id="rId31"/>
    <p:sldId id="4956" r:id="rId32"/>
    <p:sldId id="4957" r:id="rId33"/>
    <p:sldId id="3416" r:id="rId34"/>
    <p:sldId id="362" r:id="rId35"/>
    <p:sldId id="4274" r:id="rId36"/>
    <p:sldId id="4275" r:id="rId37"/>
    <p:sldId id="4276" r:id="rId38"/>
    <p:sldId id="4277" r:id="rId39"/>
    <p:sldId id="3321" r:id="rId40"/>
    <p:sldId id="3323" r:id="rId41"/>
    <p:sldId id="3324" r:id="rId42"/>
    <p:sldId id="3325" r:id="rId43"/>
    <p:sldId id="4316" r:id="rId44"/>
    <p:sldId id="4317" r:id="rId45"/>
    <p:sldId id="4318" r:id="rId46"/>
    <p:sldId id="4319" r:id="rId47"/>
    <p:sldId id="4271" r:id="rId48"/>
    <p:sldId id="4272" r:id="rId49"/>
    <p:sldId id="4273" r:id="rId50"/>
    <p:sldId id="4161" r:id="rId51"/>
    <p:sldId id="3417" r:id="rId52"/>
    <p:sldId id="4023" r:id="rId53"/>
    <p:sldId id="5279" r:id="rId54"/>
    <p:sldId id="5280" r:id="rId55"/>
    <p:sldId id="4302" r:id="rId56"/>
    <p:sldId id="4303" r:id="rId57"/>
    <p:sldId id="4304" r:id="rId58"/>
    <p:sldId id="4305" r:id="rId59"/>
    <p:sldId id="5281" r:id="rId60"/>
    <p:sldId id="5282" r:id="rId61"/>
    <p:sldId id="5283" r:id="rId62"/>
    <p:sldId id="4306" r:id="rId63"/>
    <p:sldId id="4307" r:id="rId64"/>
    <p:sldId id="5284" r:id="rId65"/>
    <p:sldId id="5285" r:id="rId66"/>
    <p:sldId id="4308" r:id="rId67"/>
    <p:sldId id="4309" r:id="rId68"/>
    <p:sldId id="5286" r:id="rId69"/>
    <p:sldId id="5287" r:id="rId70"/>
    <p:sldId id="4485" r:id="rId71"/>
    <p:sldId id="5288" r:id="rId72"/>
    <p:sldId id="5289" r:id="rId73"/>
    <p:sldId id="4310" r:id="rId74"/>
    <p:sldId id="1378" r:id="rId75"/>
    <p:sldId id="4482" r:id="rId76"/>
    <p:sldId id="3635" r:id="rId77"/>
    <p:sldId id="4244" r:id="rId78"/>
    <p:sldId id="4245" r:id="rId79"/>
    <p:sldId id="3649" r:id="rId80"/>
    <p:sldId id="1106" r:id="rId81"/>
    <p:sldId id="4278" r:id="rId82"/>
    <p:sldId id="4279" r:id="rId83"/>
    <p:sldId id="4280" r:id="rId84"/>
    <p:sldId id="4281" r:id="rId85"/>
    <p:sldId id="4283" r:id="rId86"/>
    <p:sldId id="4284" r:id="rId87"/>
    <p:sldId id="4282" r:id="rId88"/>
    <p:sldId id="4893" r:id="rId89"/>
    <p:sldId id="4642" r:id="rId90"/>
    <p:sldId id="3423" r:id="rId91"/>
    <p:sldId id="3408" r:id="rId92"/>
    <p:sldId id="4313" r:id="rId93"/>
    <p:sldId id="4324" r:id="rId94"/>
    <p:sldId id="1470" r:id="rId95"/>
    <p:sldId id="1471" r:id="rId96"/>
    <p:sldId id="1472" r:id="rId97"/>
    <p:sldId id="4246" r:id="rId98"/>
    <p:sldId id="4247" r:id="rId99"/>
    <p:sldId id="4286" r:id="rId100"/>
    <p:sldId id="1476" r:id="rId101"/>
    <p:sldId id="4248" r:id="rId102"/>
    <p:sldId id="4249" r:id="rId103"/>
    <p:sldId id="4287" r:id="rId104"/>
    <p:sldId id="1480" r:id="rId105"/>
    <p:sldId id="4250" r:id="rId106"/>
    <p:sldId id="4251" r:id="rId107"/>
    <p:sldId id="4252" r:id="rId108"/>
    <p:sldId id="4288" r:id="rId109"/>
    <p:sldId id="1485" r:id="rId110"/>
    <p:sldId id="4253" r:id="rId111"/>
    <p:sldId id="4254" r:id="rId112"/>
    <p:sldId id="4289" r:id="rId113"/>
    <p:sldId id="1489" r:id="rId114"/>
    <p:sldId id="4255" r:id="rId115"/>
    <p:sldId id="4256" r:id="rId116"/>
    <p:sldId id="4327" r:id="rId117"/>
    <p:sldId id="4290" r:id="rId118"/>
    <p:sldId id="1494" r:id="rId119"/>
    <p:sldId id="4257" r:id="rId120"/>
    <p:sldId id="4258" r:id="rId121"/>
    <p:sldId id="4259" r:id="rId122"/>
    <p:sldId id="4291" r:id="rId123"/>
    <p:sldId id="1499" r:id="rId124"/>
    <p:sldId id="4261" r:id="rId125"/>
    <p:sldId id="4260" r:id="rId126"/>
    <p:sldId id="4292" r:id="rId127"/>
    <p:sldId id="1504" r:id="rId128"/>
    <p:sldId id="4262" r:id="rId129"/>
    <p:sldId id="4263" r:id="rId130"/>
    <p:sldId id="4328" r:id="rId131"/>
    <p:sldId id="4293" r:id="rId132"/>
    <p:sldId id="4483" r:id="rId133"/>
    <p:sldId id="3784" r:id="rId134"/>
    <p:sldId id="3785" r:id="rId135"/>
    <p:sldId id="3786" r:id="rId136"/>
    <p:sldId id="3787" r:id="rId137"/>
    <p:sldId id="3788" r:id="rId138"/>
    <p:sldId id="3789" r:id="rId139"/>
    <p:sldId id="3790" r:id="rId140"/>
    <p:sldId id="3791" r:id="rId141"/>
    <p:sldId id="3792" r:id="rId142"/>
    <p:sldId id="3793" r:id="rId143"/>
    <p:sldId id="3794" r:id="rId144"/>
    <p:sldId id="3795" r:id="rId145"/>
    <p:sldId id="3796" r:id="rId146"/>
    <p:sldId id="3797" r:id="rId147"/>
    <p:sldId id="3798" r:id="rId148"/>
    <p:sldId id="3799" r:id="rId149"/>
    <p:sldId id="3800" r:id="rId150"/>
    <p:sldId id="3801" r:id="rId151"/>
    <p:sldId id="4294" r:id="rId152"/>
    <p:sldId id="4295" r:id="rId153"/>
    <p:sldId id="4139" r:id="rId154"/>
    <p:sldId id="3805" r:id="rId155"/>
    <p:sldId id="3806" r:id="rId156"/>
    <p:sldId id="3807" r:id="rId157"/>
    <p:sldId id="5277" r:id="rId158"/>
    <p:sldId id="4883" r:id="rId159"/>
    <p:sldId id="5275" r:id="rId160"/>
    <p:sldId id="4982" r:id="rId161"/>
    <p:sldId id="5250" r:id="rId162"/>
    <p:sldId id="889" r:id="rId163"/>
    <p:sldId id="4285" r:id="rId164"/>
    <p:sldId id="5278" r:id="rId165"/>
    <p:sldId id="4326" r:id="rId166"/>
    <p:sldId id="4484" r:id="rId167"/>
    <p:sldId id="5271" r:id="rId168"/>
    <p:sldId id="5272" r:id="rId169"/>
    <p:sldId id="5273" r:id="rId170"/>
    <p:sldId id="4481" r:id="rId171"/>
    <p:sldId id="5276" r:id="rId172"/>
    <p:sldId id="4925" r:id="rId173"/>
    <p:sldId id="4947" r:id="rId174"/>
    <p:sldId id="4948" r:id="rId175"/>
    <p:sldId id="4147" r:id="rId176"/>
    <p:sldId id="3691" r:id="rId177"/>
    <p:sldId id="3692" r:id="rId178"/>
    <p:sldId id="3693" r:id="rId179"/>
    <p:sldId id="4958" r:id="rId180"/>
    <p:sldId id="4981" r:id="rId181"/>
    <p:sldId id="3897" r:id="rId18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presProps" Target="pres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viewProps" Target="viewProp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tableStyles" Target="tableStyles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" Type="http://schemas.openxmlformats.org/officeDocument/2006/relationships/slideMaster" Target="slideMasters/slideMaster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2435A-A3C2-8EED-42F6-8F5F67F144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2DC178-8A5D-F131-042B-A6587F641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2E5337-7D81-FB72-E0E9-12C8B2F17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05-07-2024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6B5838-6E59-3052-EFA8-C145A1D9F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4C2CE6-F211-9C00-94D0-2E05D0D58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4079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4435F-1982-6D7C-1F16-0AC32A05D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9C1F0-DD70-7E4F-4F19-9D14397943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1924CA-D495-9947-EBF4-50E36966D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05-07-2024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467E9-26F4-B672-6A0C-F6188DF9F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8757D8-9BE6-658A-CFCF-41704D680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1732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9C952-1ADC-EBBA-7A2F-D5A8D322E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75D364-D47D-2B76-CC55-79A6079FC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28BB0-D910-6CE1-AFBF-B022F4DDE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05-07-2024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24328-430A-43C2-C135-B214BD887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A6AD06-2642-E02E-7F49-C544C2065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3744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858F2-9716-6F81-7AAC-CB2367CAA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64027-79C7-7FF8-241B-5541CC000D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5553C8-0517-0CB7-77A4-BF50BEFB0B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CAB295-F463-68CB-50EF-5A5E74C47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05-07-2024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3EBB5F-B28D-8BAF-56D3-C0FC4711A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7FB3EA-3396-C722-47E4-8F3AF0E39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471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7C8BA-27B1-3263-EF11-E3D90161E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27D60C-C66F-EFB4-E4E1-B61CC8A961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BDE45B-4699-734E-3987-71842FD5E6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F43973-113A-2600-154B-FB53F382DB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8F1E5D-B6F5-ECF0-F742-E0EB02F37D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AC4EBF-4D5A-B9CF-6119-48788EE1A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05-07-2024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857519-38C5-42C0-1B64-8AAF2C717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4F03EA-CEA5-D2C5-FC71-64E6307B8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9770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1228F-D49D-CC4F-C5A4-86269DF61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4F32D1-C1AD-6763-402B-402921D28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05-07-2024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84A601-89FA-C5EF-57A1-9CBACC981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8E7035-2A74-13FB-BA94-CA6EE8A97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0666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82BC81-9039-76C8-5CC4-370897A65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05-07-2024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C068F1-F7F1-BF94-C32B-92BE7095D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E11A16-1361-1BF8-86FF-26068E602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8719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B14E1-209E-A170-CD2F-7893CBA7E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F47FA-A75D-4334-66F9-03A49BA39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ABA3A7-6D69-5C07-CD0E-DDC235395F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A4A3EC-7DE1-D60A-A766-4FBC851B2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05-07-2024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DC7E86-7679-96ED-7D09-FF1743002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39AF6D-7661-214A-CAD0-5E72E295E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4256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22B80-462A-C45B-FB74-BB9EB9C6F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2F955F-4735-EC14-0495-98E2AD9BC1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FD074-1A54-25EE-698F-8A7E9CEBE3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02376D-54E7-6A79-2F97-81F2F4F08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05-07-2024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BBD23C-0DA4-6D04-60AF-9B9F817BC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9E9E30-CEF0-BA0E-ED15-1B97BB713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806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82B79-EB81-E687-AE75-622EDFAA8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6370F5-CB4D-78C5-00B8-077EAAAFD7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75CFB-14C1-1C9B-4BCB-4F955B676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05-07-2024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4BD436-FE93-B6EB-BFFB-9A0F80F22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CC400C-FA93-B4B6-33D9-9B01A2896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5588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E3A294-9208-1B74-BD7E-6A087C2726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111F79-9969-B307-2E35-34831033B7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5E1C2B-5F87-A64E-2D5C-9BF7B5C0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05-07-2024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DA2F1-B962-8BC1-24EE-9941D9A10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16FDE4-5707-AF6E-6C85-EC8D27AEE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C7C1C1-3682-B68A-7D31-E1CAC4661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6D3184-8DF7-7CF0-D314-8FFCB970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4B5D12-64FA-A572-66D0-FD30E772E1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2C391-06FD-4420-92D2-B2B04BF11890}" type="datetimeFigureOut">
              <a:rPr lang="en-IN" smtClean="0"/>
              <a:t>05-07-2024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F4CEC-3EC5-2D37-783F-4A534EAD20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71E76-D852-1548-BB0B-022C6E2818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98224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506BF14E-B95E-4285-B0D5-3114F0880A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048" y="-117290"/>
            <a:ext cx="4968242" cy="6957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375D09E-72C6-D1E9-EF90-D2C2A8630D6D}"/>
              </a:ext>
            </a:extLst>
          </p:cNvPr>
          <p:cNvSpPr txBox="1"/>
          <p:nvPr/>
        </p:nvSpPr>
        <p:spPr>
          <a:xfrm>
            <a:off x="4616825" y="1649506"/>
            <a:ext cx="7575176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16ஆம்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ஞாயிறு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C </a:t>
            </a:r>
          </a:p>
        </p:txBody>
      </p:sp>
    </p:spTree>
    <p:extLst>
      <p:ext uri="{BB962C8B-B14F-4D97-AF65-F5344CB8AC3E}">
        <p14:creationId xmlns:p14="http://schemas.microsoft.com/office/powerpoint/2010/main" val="2888751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6090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53: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6,8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இதோ!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துணைவராய்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இருக்கின்றார்; என் ஆண்டவர்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ஆதரவாய்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இருக்கின்றார்: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தன்னார்வத்தோடு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அது நல்லது.</a:t>
            </a:r>
          </a:p>
        </p:txBody>
      </p:sp>
    </p:spTree>
    <p:extLst>
      <p:ext uri="{BB962C8B-B14F-4D97-AF65-F5344CB8AC3E}">
        <p14:creationId xmlns:p14="http://schemas.microsoft.com/office/powerpoint/2010/main" val="553327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தமிழால் உன் புகழ் பாடி தேவா நான் தினம் வாழ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வருவாயே திருநாயகா வரம் தருவாயே உருவானவா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எனைச்சூழும் துன்பங்கள் கணையாக வரும்போது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துணையாகி எனையாள்பவா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மனநோயில் நான் மூழ்கி மடிகின்ற பொழுதங்கு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குணமாக்க வருவாயப்பா எனை உனதாக்கி அருள்வாயப்பா</a:t>
            </a:r>
          </a:p>
        </p:txBody>
      </p:sp>
    </p:spTree>
    <p:extLst>
      <p:ext uri="{BB962C8B-B14F-4D97-AF65-F5344CB8AC3E}">
        <p14:creationId xmlns:p14="http://schemas.microsoft.com/office/powerpoint/2010/main" val="16121686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தமிழால் உன் புகழ் பாடி தேவா நான் தினம் வாழ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வருவாயே திருநாயகா வரம் தருவாயே உருவானவா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உலகெல்லாம் இருளாகி உடனுள்ளோர் சென்றாலும்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வழிகாட்டும் ஒளியானவா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நீதானே எனக்கெல்லாம் நினைவெல்லாம் நீதானே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நாதா உன் புகழ்பாடுவேன் எனை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நாளெல்லாம் நீ ஆளுவாய்</a:t>
            </a:r>
          </a:p>
        </p:txBody>
      </p:sp>
    </p:spTree>
    <p:extLst>
      <p:ext uri="{BB962C8B-B14F-4D97-AF65-F5344CB8AC3E}">
        <p14:creationId xmlns:p14="http://schemas.microsoft.com/office/powerpoint/2010/main" val="17759027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0644748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152096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05353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 சகோதர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நம் திருமுழுக்கின் நினைவாக நம்மீது தெளிக்கப்படும்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அருளுமாறு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கிய ஆண்டவரை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கெஞ்சி மன்றாடுவோமாக. அவரே நமக்கு உதவி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ளித்து,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நாம் பெற்றுக்கொண்ட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உண்மையுள்ளவர்களாய்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நிலைத்திருக்க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77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33633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றென்றுமுள்ள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ஊற்றும்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தொடக்கமுமான தண்ணீரின் வழியாக மக்கள் புனித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டைந்து,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நிலைவாழ்வின்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கொடையைப்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திருவுளமானீர்.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நாளாகிய இன்று உமது அரு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காவலைப் பெற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விரும்புகின்றோம்.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99874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1658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அளிக்கும்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ஊற்றினை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புதுப்பித்தருளும்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இத்தண்ணீரினால் 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உள்ளத்தையும் உடலையும்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அனைத்திலிருந்தும்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காத்தருள்வீராக. இவ்வாறு, நாங்கள் தூய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த்துடன் உம்மை அணுகி வரவும்,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மீட்பை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பெற்றுக் கொள்ளவும்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றுவோமாக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65319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உப்பிட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வழியாகக் 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உப்பை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 தெளிக்கப்படும் இடமெல்லாம்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தோல்வியுறச்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12123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95113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 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2943496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பிதாவும் சுதனும் தூய ஆவியும்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பெருக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நித்தியமாகவும்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2941546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3028263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465642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83840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8792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 சகோதரரே, நம் திருமுழுக்கின் நினைவாக நம்மீது தெளிக்கப்படும் இத்தண்ணீரை ஆசீர்வதித்தருளுமாறு நம் இறைவனாகிய ஆண்டவரை கெஞ்சி மன்றாடுவோமாக. அவரே நமக்கு உதவியளித்து, நாம் அன்று பெற்றுக்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 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ஆவியாரிடம் என்றும் உண்மையுடன் இருக்க நமக்கு அருள்வாராக.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04748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 எல்லாம் வல்ல இறைவா, உடல், ஆன்ம வாழ்வு அனைத்துக்கும் ஊற்றும் தொடக்கமும் நீரே. இத்தண்ணீரைப் புனிதப்படுத்தியருள உம்மை வேண்டுகின்றோம்: எங்கள் பாவங்களுக்கு மன்னிப்பு வேண்டவும் எல்லா நோய்களையும் மாற்றானின் சூழ்ச்சிகளையும் எதிர்த்து உமது அருளின் பாதுகாப்பை அடையவும் நாங்கள் இத்தண்ணீரை நம்பிக்கையுடன் பயன்படுத்துகின்றோம். ஆண்டவரே, உமது இரக்கத்தின்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3684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உதவியால் உயிருள்ள தண்ணீர் எங்களில் பொங்கி எழுந்து மீட்பு அளிப்பதாக. இவ்வாறு நாங்கள் தூய இதயத்தோடு உம்மை அணுகிவந்து எங்கள் உடலுக்கும் ஆன்மாவுக்கும் வரும் இடர்கள் அனைத்தையும் விலக்குவோமாக. எங்கள் ஆண்டவராகிய கிறிஸ்து வழியாக உம்மை மன்றாடுகிறோம்.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323761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உப்பிடவேண்டுமென்று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வழியாகக் 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உப்பை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 தெளிக்கப்படும் இடமெல்லாம்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தோல்வியுறச்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4173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025275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 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1607112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பிதாவும் சுதனும் தூய ஆவியும்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பெருக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நித்தியமாகவும்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893213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1899758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2441033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5315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57277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002473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5606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நீர் உளம் கனிந்து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அடியார்களாகிய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அருள்கொடைகளைப்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இவ்வாறு நம்பிக்கை, எதிர்நோக்கு,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ஆகியவற்றால்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பற்றியெரிந்து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விழிப்புடனும்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ஆர்வத்துடனும்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கடைப்பிடிக்கச்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0609705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தலைவரே, நீர் உம் அடியானை விட்டுக் கடந்து போகாதிருப்பீராக!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 நூலிலிருந்து வாசகம் 18: 1-10</a:t>
            </a:r>
          </a:p>
        </p:txBody>
      </p:sp>
    </p:spTree>
    <p:extLst>
      <p:ext uri="{BB962C8B-B14F-4D97-AF65-F5344CB8AC3E}">
        <p14:creationId xmlns:p14="http://schemas.microsoft.com/office/powerpoint/2010/main" val="195282033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அந்நாள்களில் ஆண்டவர் மம்ரே என்ற இடத்தில் தேவதாரு மரங்களருகே ஆபிரகா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முக்குத் தோன்றினார். பகலில் வெப்பம் மிகுந்த நேரத்தில் ஆபிரகாம் தம் கூடார வாயிலில் அமர்ந்திருக்கையில்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கண்களை உயர்த்திப் பார்த்தார்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மூன்று மனிதர்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அருகில் நிற்கக் கண்டார்.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அவர்களைக் கண்டவுடன் அவர்களைச் சந்திக்கக் கூடார வாயிலை விட்டு ஓடினார். அவர்கள் முன் தரைமட்டும் தாழ்ந்து வணங்கி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அவர்களை நோக்கி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</a:p>
        </p:txBody>
      </p:sp>
    </p:spTree>
    <p:extLst>
      <p:ext uri="{BB962C8B-B14F-4D97-AF65-F5344CB8AC3E}">
        <p14:creationId xmlns:p14="http://schemas.microsoft.com/office/powerpoint/2010/main" val="160452558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``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தலைவரே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கண்களில் எனக்கு அருள் கிடைத்ததாயின்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உம் அடியானை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விட்டுக்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போகாதிருப்பீராக! இதோ விரைவில் கொஞ்சம் தண்ணீர் கொண்டு வரட்டும்.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உங்கள் கால்களைக் கழுவியபின்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இம்மரத்தடியில் இளைப்பாறுங்கள். கொஞ்சம் உணவு கொண்டு வருகிறேன். நீங்கள் புத்துணர்வு பெற்றபின்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பயணத்தைத் தொடருங்கள். ஏனெனில் உங்கள் அடியானிடமே வந்திருக்கிறீர்கள்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''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4769189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``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 சொன்னபடியே செய்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''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 அவர்கள் பதில் அளித்தார்கள். அதைக் கேட்டு ஆபிரகாம் தம் கூடாரத்திற்கு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விரைந்துசென்று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சாராவை நோக்கி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``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விரைவாக மூன்று மரக்கால் நல்ல மாவைப் பிசைந்து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அப்பங்கள் சுடு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''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என்றார்.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ஆபிரகாம் மாட்டு மந்தைக்கு ஓடிச் சென்று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 நல்ல இளங்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கன்றைக்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கொணர்ந்து வேலைக்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காரனிடம் கொடுக்க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அவன் அதனை விரைவில்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சமைத்தான்.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3269419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பிறகு அவர் வெண்ணெய்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சமைத்த இளங்கன்று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ஆகியவற்றைக் கொண்டு வந்து அவர்கள் முன் வைத்தார். அவர்கள் உண்ணும் பொழுது அவர்களருகே மரத்தடியில் நின்று கொண்டிருந்தார்.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பின்பு அவர்கள் அவரை நோக்கி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``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மனைவி சாரா எங்கே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?''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 கேட்க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``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அதோ கூடாரத்தில் இருக்கிறாள்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''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 பதில் கூறினார். அப்பொழுது ஆண்டவர்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``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இளவேனிற் காலத்தில் உறுதியாக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27774314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உன்னிடம் வருவேன்.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அப்பொழுது உன் மனைவி சாராவுக்கு ஒரு மகன் பிறந்திருப்பான்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''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என்றார். அவருக்குப் பின்புறத்தில் கூடார வாயிலில் சாரா இதைக் கேட்டுக் கொண்டிருந்தார்.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1653221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4942030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 15: 2. 3-4. 5 (பல்லவி: 1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a)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ஆண்டவரே, உம் கூடாரத்தில் தங்கிடத் தகுதியுள்ளவர் யார்?</a:t>
            </a:r>
          </a:p>
        </p:txBody>
      </p:sp>
    </p:spTree>
    <p:extLst>
      <p:ext uri="{BB962C8B-B14F-4D97-AF65-F5344CB8AC3E}">
        <p14:creationId xmlns:p14="http://schemas.microsoft.com/office/powerpoint/2010/main" val="372593554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மாசற்றவராய் நடப்போரே! - இன்னோர் நேரியவற்றைச் செய்வர்; உளமா</a:t>
            </a:r>
            <a:r>
              <a:rPr lang="en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 பேசுவர்.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ஆண்டவரே, உம் கூடாரத்தில் தங்கிடத் தகுதியுள்ளவர் யார்?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2795504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 தம் நாவினால் புறங்கூறார்; தம் தோழருக்குத் தீங்கிழையார்; தம் அடுத்தவரைப் பழித்துரையார். 4 நெறிதவறி நடப்போரை இழிவாகக் கருதுவர்; ஆண்டவருக்கு அஞ்சுவோரை உயர்வாக மதிப்பர்; தமக்குத் துன்பம் வந்தாலும், கொடுத்த வாக்குறுதியை மீறார்.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ஆண்டவரே, உம் கூடாரத்தில் தங்கிடத் தகுதியுள்ளவர் யார்?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83942463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 தம் பணத்தை வட்டிக்குக் கொடார்; மாசற்றவருக்கு எதிராகக் கையூட்டுப் பெறார்; இவ்வாறு நடப்போர் என்றும் நிலைத்திருப்பர்.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ஆண்டவரே, உம் கூடாரத்தில் தங்கிடத் தகுதியுள்ளவர் யார்?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950029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இரண்டாம் வாசகம்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மறைந்திருந்த இறைத்திட்டம் இறைமக்களுக்கு வெளிப்படுத்தப்பட்டிருக்கிறது.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 பவுல் கொலோசையருக்கு எழுதிய திருமுகத்திலிருந்து வாசகம் 1: 24-28</a:t>
            </a:r>
          </a:p>
        </p:txBody>
      </p:sp>
    </p:spTree>
    <p:extLst>
      <p:ext uri="{BB962C8B-B14F-4D97-AF65-F5344CB8AC3E}">
        <p14:creationId xmlns:p14="http://schemas.microsoft.com/office/powerpoint/2010/main" val="276451404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உங்கள் பொருட்டுத் துன்புறுவதில் நான் மகிழ்ச்சி கொள்கிறேன். கிறிஸ்து தம் உடலாகிய திருச்சபைக்காக வேதனையுற்றார்.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மேலும் படவேண்டிய வேதனையை என் உடலில்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செய்கிறேன். என் மூலம் இறைவார்த்தையை முழுமையாக உங்களுக்கு வழங்கும் பொறுப்பைக் கடவுள் எனக்குக் கொடுத்தார்.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நான் திருத்தொண்டன்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ஆனேன். நான்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9081921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வழங்கும் இறைவார்த்தை ஊழிஊழியாக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தலைமுறை தலைமுறையாக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மறைந்திருந்த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இறைத்திட்டத்தைப் பற்றியது. அத்திட்டம் இப்பொழுது இறை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மக்களுக்கு வெளிப்படுத்தப்பட்டிருக்கிறது.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மக்களினங்களிடையே அது அளவற்ற மாட்சியுடன் செயல்படுகிறது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என்பதைத் தம் மக்களுக்குத் தெரிவிக்க கடவுள் திருவுளம் கொண்டார். உங்களுக்குள் இருக்கும் கிறிஸ்துவைப் பற்றியதே அத்திட்டம். மாட்சி பெறுவோம் என்னும் எதிர்நோக்கை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958192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அவரே அளிக்கிறார். கிறிஸ்துவைப் பற்றியே நாங்கள் அறிவித்து வருகிறோம். கிறிஸ்துவோடு இணைந்து ஒவ்வொருவரும்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முதிர்ச்சி நிலை பெறுமாறு ஒவ்வொருவருக்கும் அறிவுரை கூறி முழு ஞானத்தோடு கற்பித்து வருகிறோம்.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677179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797765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 8: 15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சீரிய நல் உள்ளத்தோடு வார்த்தையைக் கேட்டு, அதைக் காத்து, மன உறுதியுடன் பலன் தருகிறவர்கள் பேறுபெற்றோர்.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287793290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லூக்கா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84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மார்த்தா இயேசுவைத் தம் வீட்டில் வரவேற்றார். மரியாவோ நல்ல பங்கைத் தேர்ந்தெடுத்துக் கொண்டார்.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லூக்கா எழுதிய தூய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10: 38-42</a:t>
            </a:r>
          </a:p>
        </p:txBody>
      </p:sp>
    </p:spTree>
    <p:extLst>
      <p:ext uri="{BB962C8B-B14F-4D97-AF65-F5344CB8AC3E}">
        <p14:creationId xmlns:p14="http://schemas.microsoft.com/office/powerpoint/2010/main" val="262680204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 இயேசு ஓர் ஊரை அடைந்தார். அங்கே பெண் ஒருவர் அவரைத் தம் வீட்டில் வரவேற்றார். அவர் பெயர் மார்த்தா. அவருக்கு மரியா என்னும் சகோதரி ஒருவர் இருந்தார். மரியா ஆண்டவருடைய காலடி அருகில் அமர்ந்து அவர் சொல்வதைக் கேட்டுக்கொண்டிருந்தார்.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ஆனால் மார்த்தா பற்பல பணிகள் புரிவதில் பரபரப்பாகி இயேசுவிடம் வந்து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``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பணிவிடை செய்ய என் சகோதரி என்னைத் தனியே விட்டு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8445894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விட்டாளே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உமக்குக் கவலையில்லையா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உதவி புரியும்படி அவளிடம் சொல்லும்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''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என்றார்.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அவரைப் பார்த்து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``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மார்த்தா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மார்த்தா! நீ பலவற்றைப் பற்றிக் கவலைப்பட்டுக் கலங்குகிறாய். ஆனால் தேவையானது ஒன்றே. மரியாவோ நல்ல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பங்கைத் தேர்ந்தெடுத்துக்கொண்டாள்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அவளிடமிருந்து எடுக்கப்படாது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''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என்றார்.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8969933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442433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விண்ணையும் மண்ணையும் படைத்தவராம்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ஒருவர்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தந்தை, மகன், தூய ஆவியராய்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 வாழ்வோரை நம்புகிறேன்.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தூய ஆவியின் வல்லமையால்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இறைமகன் நமக்காய் மனிதரானார்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மரியிடம் பிறந்தவராம்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 உறுதியாய் நம்புகிறேன்</a:t>
            </a:r>
          </a:p>
        </p:txBody>
      </p:sp>
    </p:spTree>
    <p:extLst>
      <p:ext uri="{BB962C8B-B14F-4D97-AF65-F5344CB8AC3E}">
        <p14:creationId xmlns:p14="http://schemas.microsoft.com/office/powerpoint/2010/main" val="385827834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பிலாத்துவின் ஆட்சியில் பாடுபட்டார்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இறந்து அடக்கப்பட்டார்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 நாளில் உயிர்த்தெழுந்தார்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இறப்பின் மீதே வெற்றி கொண்டார்.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4. விண்ணகம் வாழும் தந்தையிடம்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அரியணைக் கொண்டு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உலகம் முடியும் காலத்திலே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நடுவராய் திரும்பவும் வந்திடுவார்</a:t>
            </a:r>
          </a:p>
        </p:txBody>
      </p:sp>
    </p:spTree>
    <p:extLst>
      <p:ext uri="{BB962C8B-B14F-4D97-AF65-F5344CB8AC3E}">
        <p14:creationId xmlns:p14="http://schemas.microsoft.com/office/powerpoint/2010/main" val="224721076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5. தூய ஆவியாரை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பாரினில் அவர் துணை வேண்டுகிறேன்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 மன்னிப்பில் தூய்மை பெற்று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பரிகார வாழ்வில் நிலைத்திடுவேன்.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6. திரு அவை உரைப்பதை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புனிதர்கள் உறவை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 உயிர்ப்பை நிலைவாழ்வை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உறுதியுடனே நம்புகிறேன் - ஆமென்</a:t>
            </a:r>
          </a:p>
        </p:txBody>
      </p:sp>
    </p:spTree>
    <p:extLst>
      <p:ext uri="{BB962C8B-B14F-4D97-AF65-F5344CB8AC3E}">
        <p14:creationId xmlns:p14="http://schemas.microsoft.com/office/powerpoint/2010/main" val="427099276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736528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நிசேயா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கான்ஸ்தாந்திநோபுள்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கடவுளை நம்புகின்றேன்.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 மண்ணகமும்,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காண்பவை காணாதவை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படைத்த எல்லாம் வல்ல தந்தை அவரே.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ஒரே மகனாய் உதித்த ஒரே ஆண்டவர்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கிறிஸ்துவை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காலங்களுக்கெல்லாம் முன்பே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தந்தையிடமிருந்து பிறந்தார்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கடவுளினின்று கடவுளாக,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ஒளியினின்று ஒளியாக,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கடவுளினின்று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86231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கடவுளாக உதித்தவர்.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உதித்தவர்,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உண்டாகப்பட்டவர் அல்லர்.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தந்தையோடு ஒரே பொருளானவர்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வழியாகவே யாவும் படைக்கப்பட்டன.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மனிதர் நமக்காகவும்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மீட்புக்காகவும்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விண்ணகம் இருந்து இறங்கினார்.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 மரியாவிடம் உடல் எடுத்து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மனிதர் ஆனார்.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நமக்காகப்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பொந்தியு பிலாத்தின் அதிகாரத்தில்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அறையப்பட்டுப்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33244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 அடக்கம் செய்யப்பட்டார்.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மறைநூல்களின்படி மூன்றாம் நாள் உயிர்த்தெழுந்தார்.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 எழுந்தருளி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வலப்பக்கம் வீற்றிருக்கின்றார்.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வாழ்வோரையும் இறந்தோரையும் தீர்ப்பிட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மாட்சியுடன் மீண்டும் வர இருக்கின்றார்.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ஆட்சிக்கு முடிவு இராது.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தந்தையிடமிருந்தும் மகனிடமிருந்தும்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புறப்படும்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ஆண்டவரும் உயிர் அளிப்பவருமான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5772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தந்தையோடும் மகனோடும் ஒன்றாக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ஆராதனையும் மாட்சியும் பெறுகின்றார்.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இறைவாக்கினர்கள் வாயிலாகப் பேசியவர் இவரே.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கத்தோலிக்க,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திருத்தூதர் வழிவரும் திரு அவையை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 மன்னிப்புக்கான ஒரே திருமுழுக்கை ஏற்றுக்கொள்கின்றேன்.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இறந்தோரின் உயிர்ப்பையும்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வரவிருக்கும் மறு உலக வாழ்வையும் எதிர்பார்க்கின்றேன்.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958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332989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திருத்தூதர்களின்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கருவுற்று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மரியாவிடமிருந்து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பொந்தியு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அறையப்பட்டு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அடக்கம்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செய்யப்பட்டார்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இறங்கி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</a:p>
        </p:txBody>
      </p:sp>
    </p:spTree>
    <p:extLst>
      <p:ext uri="{BB962C8B-B14F-4D97-AF65-F5344CB8AC3E}">
        <p14:creationId xmlns:p14="http://schemas.microsoft.com/office/powerpoint/2010/main" val="3375024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79299"/>
            <a:ext cx="12192000" cy="7116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வலப்பக்கத்தில்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வீற்றிருக்கிறார்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கத்தோலிக்கத்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அவையை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590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325613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படைப்பு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சொந்தம்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கைவண்ணம்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குயில்கள்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பாடும் கிளிகள் பேசும்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வாழ்வு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இயற்கை உனது ஓவியம்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காவியம் -2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அகிலமென்னும்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ஆலயம் நானும் அதில் ஓர் ஆகமம்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உள்ளம் அது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</p:txBody>
      </p:sp>
    </p:spTree>
    <p:extLst>
      <p:ext uri="{BB962C8B-B14F-4D97-AF65-F5344CB8AC3E}">
        <p14:creationId xmlns:p14="http://schemas.microsoft.com/office/powerpoint/2010/main" val="264411288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299576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படைப்பு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சொந்தம்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கைவண்ணம்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குயில்கள்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பாடும் கிளிகள் பேசும்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வாழ்வு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இதயம் என்னும்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வீணையில்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வேளையில் வசந்த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ஏழை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தந்தேன் என்னை தந்தேன் என்றும்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வாழ்வு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உன்னோடுதான்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167715006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ஏற்றதாகும்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817631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பழைய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ஏற்பாட்டுப்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பல்வேறு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திருமகனின்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நிறைவான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முழுமை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ஆபேலின்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மீது ஆசி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புனிதப்படுத்தியது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மேன்மைக்காக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இறைப்பற்றுள்ள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அடியார்கள்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ஒவ்வொருவரும்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செலுத்தும்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ஏற்று, அது அனைவரின்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4667010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பயன்படச் செய்தருள்வீராக.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19504484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47236803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 மறைநிகழ்வு வழியாக கிறிஸ்து புரிந்த அற்புதச் செயல் இதுவே: தேர்ந்தெடுக்கப்பட்ட வழிமரபினர், அரச குருக்களின் கூட்டத்தினர், 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6477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மக்களினத்தார், அவரது உரிமைச் சொத்தான மக்கள் எனும் மாட்சியை நாங்கள் இப்பொழுது அடையுமாறு,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பாவத்திலிருந்தும் சாவின் பிடியிலிருந்தும் அழைக்க அவர் திருவுளமானார்;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இருளிலிருந்து உமது வியத்தகு ஒளிக்கு அழைக்கப்பட்ட நாங்கள் உமது வல்லமையை எங்கும் எடுத்துரைக்கச் செய்தருளினார்.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 அரியணையில் அமர்வோர், தலைமை தாங்குவோரோடும் வான்படைகளின் அணிகள் அனைத்தோடும் சேர்ந்து நாங்கள் உமது மாட்சியைப் புகழ்ந்து பாடி முடிவின்றிச் சொல்வதாவது:</a:t>
            </a: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தவறிழைத்த எங்கள் மீது கிறிஸ்து இரக்கம் கொண்டு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பிறக்கத் திருவுளமானார்; சிலுவையில் பாடுபட்டு, முடிவில்லாச் சாவிலிருந்து</a:t>
            </a:r>
          </a:p>
        </p:txBody>
      </p:sp>
    </p:spTree>
    <p:extLst>
      <p:ext uri="{BB962C8B-B14F-4D97-AF65-F5344CB8AC3E}">
        <p14:creationId xmlns:p14="http://schemas.microsoft.com/office/powerpoint/2010/main" val="3077248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0480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விடுவித்தார்; இறந்தோரிடமிருந்து உயிர்த்தெழுந்து நிலைவாழ்வை எங்களுக்கு அருளினார்.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 அரியணையில் அமர்வோர், தலைமை தாங்குவோரோடும்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 நாங்கள் உமது மாட்சியைப் புகழ்ந்து பாடி முடிவின்றிச் சொல்வதாவது:தூயவர்.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231531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அழிவுக்கு உரிய மனிதருக்கு உமது இறை இயல்பின் ஆதரவை அளிக்கின்றீர்; மேலும் மனிதனின் சாகும் தன்மையைப் பிணி போக்கும் மருந்தாகப் பயன்படுத்தி, நாங்கள் எவ்வாறு அழிவுற்றோமோ அவ்வாறே எங்கள் ஆண்டவராகிய கிறிஸ்து வழியாக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மீட்பு அருளுகின்றீர்; இவை அனைத்தாலும் அளவற்ற மாட்சி உமக்கே உரியது என்பதை உணர்கின்றோம்.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03412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 உமது மாண்பை வானதூதர்களின் அணிகள் வழிபடுகின்றன; உமது திருமுன் எக்காலத்தும் மகிழ்கின்றன; அவர்களோடு எங்கள் குரலையும் சேர்த்துக்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அக்களிப்புடன் 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318945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கிறிஸ்து பிறந்து முன்னைய பாவ நிலையிலிருந்து மனிதரைப் புதுப்பித்தார்; பாடுபட்டு, எங்கள் பாவங்களை அழித்தார்;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63388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உயிர்த்தெழுந்து 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 வழிவகுத்தார்; தந்தையே, அவர் உம்மிடம் விண்ணேறி வந்து, விண்ணகத்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தின் கதவுகளைத் திறந்து வைத்தார்.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நீர் உலகு அனைத்தையும் படைத்தீர், காலங்களின் மாற்றங்களையும் முறைப்படுத்தினீர், உமது சாயலில் மனிதரை உருவாக்கினீர்; இவ்வுலகின் வியத்தகு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74792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90282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பொருள்கள் எல்லாவற்றையும் அவர்களுக்குப் பணிய வைத்தீர். இவ்வாறு அவர்கள் உமது படைப்புகள் அனைத்தின்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பதிலாள்களாக ஆட்சி செலுத்தவும் உம் செயல்களின் மேன்மையைக் கண்டு உம்மை இடையறாது புகழ்ந்தேத்தவும் எங்கள் ஆண்டவராகிய கிறிஸ்து வழியாகச் செய்தருளினீர்.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82706"/>
            <a:ext cx="12192000" cy="4774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3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480987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வாழ்வதும் இயங்குவதும் இருப்பதும் உம்மிலேதான்; இந்த உடலோடு வாழ்கையில் உமது பரிவிரக்கத்தின் பயன்களை மட்டுமே நாங்கள் நாள்தோறும்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8270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அனுபவிப்பதோடன்றி இப்பொழுதே 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 பிணையையும் கொண்டுள்ளோம்; ஏனெனில் உம் 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முதற்கனிகளைப்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பெற்றுள்ள நாங்கள், பாஸ்கா மறைநிகழ்வின் பயன் எங்களுக்கு என்றும் உண்டு என நம்புகின்றோம்; அந்த ஆவியார் வழியாகவே நீர் இயேசுவைச் சாவினின்று உயிர்த்தெழச் செய்தீர்.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35291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1922322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நீர் எங்களுக்கு மீட்பரை அனுப்பும் அளவுக்கு உலகின் மீது பரிவன்பு கொண்டீர்; அவர் பாவம் தவிர மற்றனைத்திலும் எங்களைப் போல இருக்கத்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41815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திருவுளம் கொண்டீர்; இவ்வாறு நீர் உம் திருமகனிடம் செலுத்திய அன்பை எங்கள் மீதும் செலுத்தினீர்; நாங்கள் கீழ்ப்படியாமையால் பாவம் செய்து இழந்த உம்முடைய கொடைகளை அவருடைய கீழ்ப்படிதலால் மீட்டு எங்களுக்கு அருளினீர்.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02192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பாவப் பழியால் வெகுதொலைவில் அகன்றிருந்த உம் பிள்ளைகளை உம் திருமகனின் இரத்தத்தாலும் தூய ஆவியாரின் வல்லமையாலும்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751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மீண்டும் ஒன்றிணைக்கத் திருவுளமானீர்; இவ்வாறு உம் மக்கள் மூவொரு கடவுளின்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ஒன்றிப்பால் ஒருங்கிணைக்கப்பட்டுக் கிறிஸ்துவின் உடலும் தூய ஆவியாரின் கோவிலுமான திரு அவையாகத் திகழச் செய்தீர்; இதனால் பல்வகையில் வெளிப்படும் உமது ஞானத்தைப் புகழச் செய்தீர்.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88894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களோடும் புனிதரின் பெருந்திரளோடும்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3866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77972825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265779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49792744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16032271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திவெ 3:20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இதோ! நான் கதவு அருகில் நின்று தட்டிக்கொண்டிருக்கிறேன்; யாராவது எனது குரலைக் கேட்டுக் கதவைத் திறந்தால், நான் அவரோடு உள்ளே சென்று அவரோடு உணவு அருந்துவேன்; அவரும் என்னோடு உணவு அருந்துவார், என்கிறார் ஆண்டவர்.</a:t>
            </a:r>
          </a:p>
        </p:txBody>
      </p:sp>
    </p:spTree>
    <p:extLst>
      <p:ext uri="{BB962C8B-B14F-4D97-AF65-F5344CB8AC3E}">
        <p14:creationId xmlns:p14="http://schemas.microsoft.com/office/powerpoint/2010/main" val="3861596998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உன்னை பாட வந்தேன்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இனிய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) – 2 – (2)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அமுத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மொழிகள்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வார்த்தை ஒன்று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–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அலையும் புயலும் தாக்கும் எனது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மனதில் அமைதி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தோணுமே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 வார்த்தை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வாழ்வு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</p:txBody>
      </p:sp>
    </p:spTree>
    <p:extLst>
      <p:ext uri="{BB962C8B-B14F-4D97-AF65-F5344CB8AC3E}">
        <p14:creationId xmlns:p14="http://schemas.microsoft.com/office/powerpoint/2010/main" val="1038540770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உன்னை பாட வந்தேன்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இனிய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) – 2 – (2) 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அணைக்கும்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அணைக்க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நீங்கி நானும்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கரங்கள்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சுகமாய்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</p:txBody>
      </p:sp>
    </p:spTree>
    <p:extLst>
      <p:ext uri="{BB962C8B-B14F-4D97-AF65-F5344CB8AC3E}">
        <p14:creationId xmlns:p14="http://schemas.microsoft.com/office/powerpoint/2010/main" val="4052353495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2397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6453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விண்ணக மறைநிகழ்வுகளால் நீர் நிறைவு செய்த உம் மக்களுடன் கனிவாய்த் தங்கியிருக்க உம்மை வேண்டுகின்றோம்: பழைய நிலையிலிருந்து வாழ்வின் புதிய நிலைக்கு நாங்கள் கடந்து செல்லச் செய்வீராக.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32742498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834105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6857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குழந்தை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 பாடுவேன்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நாவிலே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பாடுவேன்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பிடியில்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அமைதி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தந்தாயே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 இழந்த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வாழ்வில் அமைதி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தந்தாயே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</a:t>
            </a:r>
          </a:p>
        </p:txBody>
      </p:sp>
    </p:spTree>
    <p:extLst>
      <p:ext uri="{BB962C8B-B14F-4D97-AF65-F5344CB8AC3E}">
        <p14:creationId xmlns:p14="http://schemas.microsoft.com/office/powerpoint/2010/main" val="816200290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68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அனைத்தும் தந்து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தட்டும்போது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கதவைத்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திறந்து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கண்டேனே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தேடி வந்து தாழ்ந்த மனதை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இமயமாக்கினாய்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 நாளும்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வளர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தேவனாகினாய்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கேட்கு</a:t>
            </a:r>
            <a:r>
              <a:rPr lang="ta-IN" sz="3600" b="1" kern="1200" dirty="0" err="1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அனைத்தும்...</a:t>
            </a:r>
          </a:p>
        </p:txBody>
      </p:sp>
    </p:spTree>
    <p:extLst>
      <p:ext uri="{BB962C8B-B14F-4D97-AF65-F5344CB8AC3E}">
        <p14:creationId xmlns:p14="http://schemas.microsoft.com/office/powerpoint/2010/main" val="495477373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24933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குழந்தை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 பாடுவேன்</a:t>
            </a:r>
          </a:p>
          <a:p>
            <a:pPr algn="just"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நாவிலே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பாடுவேன்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</p:txBody>
      </p:sp>
    </p:spTree>
    <p:extLst>
      <p:ext uri="{BB962C8B-B14F-4D97-AF65-F5344CB8AC3E}">
        <p14:creationId xmlns:p14="http://schemas.microsoft.com/office/powerpoint/2010/main" val="2838456048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தாரகை சூடும் மாமரியே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தாளினைப் பணிந்தோம் காத்திடுவாய்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தாரகை சூடும் மாமரியே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தேவனை உலகுக்கு அளித்தவளே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தேடிய துணையைக் கொடுப்பவளே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வாடிய மகவை அணைப்பவளே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வாழிய ஞானியர் காவலியே</a:t>
            </a:r>
          </a:p>
        </p:txBody>
      </p:sp>
    </p:spTree>
    <p:extLst>
      <p:ext uri="{BB962C8B-B14F-4D97-AF65-F5344CB8AC3E}">
        <p14:creationId xmlns:p14="http://schemas.microsoft.com/office/powerpoint/2010/main" val="2295727654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தாரகை சூடும் மாமரியே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தாளினைப் பணிந்தோம் காத்திடுவாய்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தாரகை சூடும் மாமரியே</a:t>
            </a:r>
          </a:p>
          <a:p>
            <a:pPr>
              <a:lnSpc>
                <a:spcPct val="150000"/>
              </a:lnSpc>
            </a:pP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தென்னகக் கன்னி கடலலையும்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பன்னெழில் இமய பாமலையும்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மின்னெழில் எமது தாயகமும்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புகழ் பணிந்தே பாடாதோ</a:t>
            </a:r>
          </a:p>
        </p:txBody>
      </p:sp>
    </p:spTree>
    <p:extLst>
      <p:ext uri="{BB962C8B-B14F-4D97-AF65-F5344CB8AC3E}">
        <p14:creationId xmlns:p14="http://schemas.microsoft.com/office/powerpoint/2010/main" val="1979247013"/>
      </p:ext>
    </p:extLst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குருக்களுக்காக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ஓ நித்திய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ஊழியர்களாகிய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நாள்தோறும்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உடலை ஏந்தும் அவர்கள் கைகள்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கறைபடாதபடியும்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விலைமதிக்கப்படாத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பருகும்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உதடுகளை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36008782"/>
      </p:ext>
    </p:extLst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குருத்துவத்தின்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முத்திரையால்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தூய்மைப்படுத்தியருளும்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நாட்டமற்றவர்களாக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அருட்கொடைகளாலும்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வரங்களாலும்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ஆசீர்வதித்து,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ta-IN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7264955"/>
      </p:ext>
    </p:extLst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பணிசெய்யும் மக்கள் மண்ணுலகில்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விண்ணுலகில் அழகிய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மணிமகுடமாகவும்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ஓ!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பெற்ற புனிதமான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84267120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222432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0463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569679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7761956"/>
      </p:ext>
    </p:extLst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22241606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651009287"/>
      </p:ext>
    </p:extLst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சந்தியாகப்பரே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6" name="Picture 2" descr="Saint James is the Patron Saint of Spain and according to legend, his  remains are held in Santiago de Compostela in Galicia (… | Canvas art,  Painting, Canvas giclee">
            <a:extLst>
              <a:ext uri="{FF2B5EF4-FFF2-40B4-BE49-F238E27FC236}">
                <a16:creationId xmlns:a16="http://schemas.microsoft.com/office/drawing/2014/main" id="{8C57C3F2-4412-B671-6E98-2EADEF406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265" y="282674"/>
            <a:ext cx="1551415" cy="20316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665816"/>
      </p:ext>
    </p:extLst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885875" y="1582870"/>
            <a:ext cx="8059674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       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நமஸ்காரமும் 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78" y="120764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5493595"/>
      </p:ext>
    </p:extLst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7145</TotalTime>
  <Words>5858</Words>
  <Application>Microsoft Office PowerPoint</Application>
  <PresentationFormat>Widescreen</PresentationFormat>
  <Paragraphs>617</Paragraphs>
  <Slides>181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181</vt:i4>
      </vt:variant>
    </vt:vector>
  </HeadingPairs>
  <TitlesOfParts>
    <vt:vector size="190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86</cp:revision>
  <dcterms:created xsi:type="dcterms:W3CDTF">2022-07-13T11:32:32Z</dcterms:created>
  <dcterms:modified xsi:type="dcterms:W3CDTF">2024-07-05T07:18:46Z</dcterms:modified>
</cp:coreProperties>
</file>