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5" r:id="rId2"/>
    <p:sldId id="3363" r:id="rId3"/>
    <p:sldId id="3609" r:id="rId4"/>
    <p:sldId id="4063" r:id="rId5"/>
    <p:sldId id="337" r:id="rId6"/>
    <p:sldId id="3583" r:id="rId7"/>
    <p:sldId id="1274" r:id="rId8"/>
    <p:sldId id="1275" r:id="rId9"/>
    <p:sldId id="3991" r:id="rId10"/>
    <p:sldId id="3992" r:id="rId11"/>
    <p:sldId id="3993" r:id="rId12"/>
    <p:sldId id="1281" r:id="rId13"/>
    <p:sldId id="1282" r:id="rId14"/>
    <p:sldId id="4240" r:id="rId15"/>
    <p:sldId id="4241" r:id="rId16"/>
    <p:sldId id="1283" r:id="rId17"/>
    <p:sldId id="1284" r:id="rId18"/>
    <p:sldId id="3994" r:id="rId19"/>
    <p:sldId id="3995" r:id="rId20"/>
    <p:sldId id="3996" r:id="rId21"/>
    <p:sldId id="3997" r:id="rId22"/>
    <p:sldId id="4242" r:id="rId23"/>
    <p:sldId id="4243" r:id="rId24"/>
    <p:sldId id="4228" r:id="rId25"/>
    <p:sldId id="3999" r:id="rId26"/>
    <p:sldId id="4000" r:id="rId27"/>
    <p:sldId id="4229" r:id="rId28"/>
    <p:sldId id="4230" r:id="rId29"/>
    <p:sldId id="1326" r:id="rId30"/>
    <p:sldId id="1327" r:id="rId31"/>
    <p:sldId id="4956" r:id="rId32"/>
    <p:sldId id="4957" r:id="rId33"/>
    <p:sldId id="3416" r:id="rId34"/>
    <p:sldId id="362" r:id="rId35"/>
    <p:sldId id="4274" r:id="rId36"/>
    <p:sldId id="4275" r:id="rId37"/>
    <p:sldId id="4276" r:id="rId38"/>
    <p:sldId id="4277" r:id="rId39"/>
    <p:sldId id="3321" r:id="rId40"/>
    <p:sldId id="3323" r:id="rId41"/>
    <p:sldId id="3324" r:id="rId42"/>
    <p:sldId id="3325" r:id="rId43"/>
    <p:sldId id="4316" r:id="rId44"/>
    <p:sldId id="4317" r:id="rId45"/>
    <p:sldId id="4318" r:id="rId46"/>
    <p:sldId id="4319" r:id="rId47"/>
    <p:sldId id="4271" r:id="rId48"/>
    <p:sldId id="4272" r:id="rId49"/>
    <p:sldId id="4273" r:id="rId50"/>
    <p:sldId id="4161" r:id="rId51"/>
    <p:sldId id="3417" r:id="rId52"/>
    <p:sldId id="4023" r:id="rId53"/>
    <p:sldId id="3290" r:id="rId54"/>
    <p:sldId id="3292" r:id="rId55"/>
    <p:sldId id="3259" r:id="rId56"/>
    <p:sldId id="3297" r:id="rId57"/>
    <p:sldId id="3320" r:id="rId58"/>
    <p:sldId id="3850" r:id="rId59"/>
    <p:sldId id="3851" r:id="rId60"/>
    <p:sldId id="3853" r:id="rId61"/>
    <p:sldId id="3246" r:id="rId62"/>
    <p:sldId id="4485" r:id="rId63"/>
    <p:sldId id="3303" r:id="rId64"/>
    <p:sldId id="3338" r:id="rId65"/>
    <p:sldId id="1378" r:id="rId66"/>
    <p:sldId id="4482" r:id="rId67"/>
    <p:sldId id="3635" r:id="rId68"/>
    <p:sldId id="4244" r:id="rId69"/>
    <p:sldId id="4245" r:id="rId70"/>
    <p:sldId id="3649" r:id="rId71"/>
    <p:sldId id="1106" r:id="rId72"/>
    <p:sldId id="4278" r:id="rId73"/>
    <p:sldId id="4279" r:id="rId74"/>
    <p:sldId id="4280" r:id="rId75"/>
    <p:sldId id="4281" r:id="rId76"/>
    <p:sldId id="4283" r:id="rId77"/>
    <p:sldId id="4284" r:id="rId78"/>
    <p:sldId id="4282" r:id="rId79"/>
    <p:sldId id="4893" r:id="rId80"/>
    <p:sldId id="4642" r:id="rId81"/>
    <p:sldId id="3423" r:id="rId82"/>
    <p:sldId id="3408" r:id="rId83"/>
    <p:sldId id="4313" r:id="rId84"/>
    <p:sldId id="4324" r:id="rId85"/>
    <p:sldId id="1470" r:id="rId86"/>
    <p:sldId id="1471" r:id="rId87"/>
    <p:sldId id="1472" r:id="rId88"/>
    <p:sldId id="4246" r:id="rId89"/>
    <p:sldId id="4247" r:id="rId90"/>
    <p:sldId id="4286" r:id="rId91"/>
    <p:sldId id="1476" r:id="rId92"/>
    <p:sldId id="4248" r:id="rId93"/>
    <p:sldId id="4249" r:id="rId94"/>
    <p:sldId id="4287" r:id="rId95"/>
    <p:sldId id="1480" r:id="rId96"/>
    <p:sldId id="4250" r:id="rId97"/>
    <p:sldId id="4251" r:id="rId98"/>
    <p:sldId id="4252" r:id="rId99"/>
    <p:sldId id="4288" r:id="rId100"/>
    <p:sldId id="1485" r:id="rId101"/>
    <p:sldId id="4253" r:id="rId102"/>
    <p:sldId id="4254" r:id="rId103"/>
    <p:sldId id="4289" r:id="rId104"/>
    <p:sldId id="1489" r:id="rId105"/>
    <p:sldId id="4255" r:id="rId106"/>
    <p:sldId id="4256" r:id="rId107"/>
    <p:sldId id="4327" r:id="rId108"/>
    <p:sldId id="4290" r:id="rId109"/>
    <p:sldId id="1494" r:id="rId110"/>
    <p:sldId id="4257" r:id="rId111"/>
    <p:sldId id="4258" r:id="rId112"/>
    <p:sldId id="4259" r:id="rId113"/>
    <p:sldId id="4291" r:id="rId114"/>
    <p:sldId id="1499" r:id="rId115"/>
    <p:sldId id="4261" r:id="rId116"/>
    <p:sldId id="4260" r:id="rId117"/>
    <p:sldId id="4292" r:id="rId118"/>
    <p:sldId id="1504" r:id="rId119"/>
    <p:sldId id="4262" r:id="rId120"/>
    <p:sldId id="4263" r:id="rId121"/>
    <p:sldId id="4328" r:id="rId122"/>
    <p:sldId id="4293" r:id="rId123"/>
    <p:sldId id="4483" r:id="rId124"/>
    <p:sldId id="3784" r:id="rId125"/>
    <p:sldId id="3785" r:id="rId126"/>
    <p:sldId id="3786" r:id="rId127"/>
    <p:sldId id="3787" r:id="rId128"/>
    <p:sldId id="3788" r:id="rId129"/>
    <p:sldId id="3789" r:id="rId130"/>
    <p:sldId id="3790" r:id="rId131"/>
    <p:sldId id="3791" r:id="rId132"/>
    <p:sldId id="3792" r:id="rId133"/>
    <p:sldId id="3793" r:id="rId134"/>
    <p:sldId id="3794" r:id="rId135"/>
    <p:sldId id="3795" r:id="rId136"/>
    <p:sldId id="3796" r:id="rId137"/>
    <p:sldId id="3797" r:id="rId138"/>
    <p:sldId id="3798" r:id="rId139"/>
    <p:sldId id="3799" r:id="rId140"/>
    <p:sldId id="3800" r:id="rId141"/>
    <p:sldId id="3801" r:id="rId142"/>
    <p:sldId id="4294" r:id="rId143"/>
    <p:sldId id="4295" r:id="rId144"/>
    <p:sldId id="4139" r:id="rId145"/>
    <p:sldId id="3805" r:id="rId146"/>
    <p:sldId id="3806" r:id="rId147"/>
    <p:sldId id="3807" r:id="rId148"/>
    <p:sldId id="5277" r:id="rId149"/>
    <p:sldId id="4883" r:id="rId150"/>
    <p:sldId id="5275" r:id="rId151"/>
    <p:sldId id="4982" r:id="rId152"/>
    <p:sldId id="5250" r:id="rId153"/>
    <p:sldId id="889" r:id="rId154"/>
    <p:sldId id="4285" r:id="rId155"/>
    <p:sldId id="5278" r:id="rId156"/>
    <p:sldId id="4326" r:id="rId157"/>
    <p:sldId id="4484" r:id="rId158"/>
    <p:sldId id="5271" r:id="rId159"/>
    <p:sldId id="5272" r:id="rId160"/>
    <p:sldId id="5273" r:id="rId161"/>
    <p:sldId id="4481" r:id="rId162"/>
    <p:sldId id="5276" r:id="rId163"/>
    <p:sldId id="4925" r:id="rId164"/>
    <p:sldId id="4947" r:id="rId165"/>
    <p:sldId id="4948" r:id="rId166"/>
    <p:sldId id="4147" r:id="rId167"/>
    <p:sldId id="3691" r:id="rId168"/>
    <p:sldId id="3692" r:id="rId169"/>
    <p:sldId id="3693" r:id="rId170"/>
    <p:sldId id="4958" r:id="rId171"/>
    <p:sldId id="4981" r:id="rId172"/>
    <p:sldId id="3897" r:id="rId17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tableStyles" Target="tableStyles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viewProps" Target="view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theme" Target="theme/theme1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16ஆம்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53: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6,8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இதோ!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இருக்கின்றார்; என் ஆண்டவர்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இருக்கின்றார்: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தன்னார்வத்தோடு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அது நல்லது.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தமிழால் உன் புகழ் பாடி தேவா நான் தினம் வாழ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வருவாயே திருநாயகா வரம் தருவாயே உருவானவா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எனைச்சூழும் துன்பங்கள் கணையாக வரும்போது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துணையாகி எனையாள்பவா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மனநோயில் நான் மூழ்கி மடிகின்ற பொழுதங்கு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குணமாக்க வருவாயப்பா எனை உனதாக்கி அருள்வாயப்பா</a:t>
            </a:r>
          </a:p>
        </p:txBody>
      </p:sp>
    </p:spTree>
    <p:extLst>
      <p:ext uri="{BB962C8B-B14F-4D97-AF65-F5344CB8AC3E}">
        <p14:creationId xmlns:p14="http://schemas.microsoft.com/office/powerpoint/2010/main" val="1612168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தமிழால் உன் புகழ் பாடி தேவா நான் தினம் வாழ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வருவாயே திருநாயகா வரம் தருவாயே உருவானவா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உலகெல்லாம் இருளாகி உடனுள்ளோர் சென்றாலும்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வழிகாட்டும் ஒளியானவா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நீதானே எனக்கெல்லாம் நினைவெல்லாம் நீதானே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நாதா உன் புகழ்பாடுவேன் எனை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நாளெல்லாம் நீ ஆளுவாய்</a:t>
            </a:r>
          </a:p>
        </p:txBody>
      </p:sp>
    </p:spTree>
    <p:extLst>
      <p:ext uri="{BB962C8B-B14F-4D97-AF65-F5344CB8AC3E}">
        <p14:creationId xmlns:p14="http://schemas.microsoft.com/office/powerpoint/2010/main" val="1775902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உளம் கனிந்து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அருள்கொடைகளைப்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நம்பிக்கை, எதிர்நோக்கு,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ஆகியவற்றால்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பற்றியெரிந்து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ஆர்வத்துடனும்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ஆண்டவரே!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6: 63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b, 68b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கைவண்ணம்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குயில்கள்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 கிளிகள் பேசும்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இயற்கை உனது ஓவியம்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காவியம்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அகிலமென்னும்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ஆலயம் நானும் அதில் ஓர் ஆகமம்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264411288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299576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கைவண்ணம்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குயில்கள்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 கிளிகள் பேசும்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இதயம்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வீணையில்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வேளையில் வசந்த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என்னை தந்தேன்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67715006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பழைய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ஏற்பாட்டுப்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நிறைவான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புனிதப்படுத்தியது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செலுத்தும்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ஏற்று, அது அனைவரின்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பயன்படச் செய்தருள்வீராக.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1950448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திவெ 3:20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இதோ! நான் கதவு அருகில் நின்று தட்டிக்கொண்டிருக்கிறேன்; யாராவது எனது குரலைக் கேட்டுக் கதவைத் திறந்தால், நான் அவரோடு உள்ளே சென்று அவரோடு உணவு அருந்துவேன்; அவரும் என்னோடு உணவு அருந்துவார்,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386159699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உன்னை பாட வந்தேன்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இனிய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– 2 –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அமுத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மொழிகள்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அலையும் புயலும் தாக்கும் எனது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மனதில்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தோணுமே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வார்த்தை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103854077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உன்னை பாட வந்தேன்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இனிய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– 2 – (2) 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அணைக்கும்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அணைக்க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நீங்கி 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கரங்கள்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405235349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விண்ணக மறைநிகழ்வுகளால் நீர் நிறைவு செய்த உம் மக்களுடன் கனிவாய்த் தங்கியிருக்க உம்மை வேண்டுகின்றோம்: பழைய நிலையிலிருந்து வாழ்வின் புதிய நிலைக்கு நாங்கள் கடந்து செல்லச் செய்வீராக.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3274249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857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பாடுவேன்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பாடுவேன்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பிடியில்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தந்தாயே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 இழந்த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தந்தாயே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</a:t>
            </a:r>
          </a:p>
        </p:txBody>
      </p:sp>
    </p:spTree>
    <p:extLst>
      <p:ext uri="{BB962C8B-B14F-4D97-AF65-F5344CB8AC3E}">
        <p14:creationId xmlns:p14="http://schemas.microsoft.com/office/powerpoint/2010/main" val="816200290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8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தட்டும்போது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 வந்து தாழ்ந்த மனதை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இமயமாக்கினாய்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 நாளும்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தேவனாகினாய்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கேட்கு</a:t>
            </a:r>
            <a:r>
              <a:rPr lang="ta-IN" sz="3600" b="1" kern="120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அனைத்தும்...</a:t>
            </a:r>
          </a:p>
        </p:txBody>
      </p:sp>
    </p:spTree>
    <p:extLst>
      <p:ext uri="{BB962C8B-B14F-4D97-AF65-F5344CB8AC3E}">
        <p14:creationId xmlns:p14="http://schemas.microsoft.com/office/powerpoint/2010/main" val="495477373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24933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பாடுவேன்</a:t>
            </a: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பாடுவேன்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2838456048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தாரகை சூடும் மாமரியே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தாளினைப் பணிந்தோம் காத்திடுவாய்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தாரகை சூடும் மாமரியே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தேவனை உலகுக்கு அளித்தவளே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தேடிய துணையைக் கொடுப்பவளே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வாடிய மகவை அணைப்பவளே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வாழிய ஞானியர் காவலியே</a:t>
            </a:r>
          </a:p>
        </p:txBody>
      </p:sp>
    </p:spTree>
    <p:extLst>
      <p:ext uri="{BB962C8B-B14F-4D97-AF65-F5344CB8AC3E}">
        <p14:creationId xmlns:p14="http://schemas.microsoft.com/office/powerpoint/2010/main" val="2295727654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தாரகை சூடும் மாமரியே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தாளினைப் பணிந்தோம் காத்திடுவாய்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தாரகை சூடும் மாமரியே</a:t>
            </a:r>
          </a:p>
          <a:p>
            <a:pPr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தென்னகக் கன்னி கடலலையும்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பன்னெழில் இமய பாமலையும்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மின்னெழில் எமது தாயகமும்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புகழ் பணிந்தே பாடாதோ</a:t>
            </a:r>
          </a:p>
        </p:txBody>
      </p:sp>
    </p:spTree>
    <p:extLst>
      <p:ext uri="{BB962C8B-B14F-4D97-AF65-F5344CB8AC3E}">
        <p14:creationId xmlns:p14="http://schemas.microsoft.com/office/powerpoint/2010/main" val="1979247013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65816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7144</TotalTime>
  <Words>5240</Words>
  <Application>Microsoft Office PowerPoint</Application>
  <PresentationFormat>Widescreen</PresentationFormat>
  <Paragraphs>583</Paragraphs>
  <Slides>172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172</vt:i4>
      </vt:variant>
    </vt:vector>
  </HeadingPairs>
  <TitlesOfParts>
    <vt:vector size="181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82</cp:revision>
  <dcterms:created xsi:type="dcterms:W3CDTF">2022-07-13T11:32:32Z</dcterms:created>
  <dcterms:modified xsi:type="dcterms:W3CDTF">2024-07-05T07:16:59Z</dcterms:modified>
</cp:coreProperties>
</file>