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1"/>
  </p:notesMasterIdLst>
  <p:sldIdLst>
    <p:sldId id="4329" r:id="rId2"/>
    <p:sldId id="5267" r:id="rId3"/>
    <p:sldId id="5273" r:id="rId4"/>
    <p:sldId id="5274" r:id="rId5"/>
    <p:sldId id="4320" r:id="rId6"/>
    <p:sldId id="4321" r:id="rId7"/>
    <p:sldId id="4229" r:id="rId8"/>
    <p:sldId id="4230" r:id="rId9"/>
    <p:sldId id="4957" r:id="rId10"/>
    <p:sldId id="4958" r:id="rId11"/>
    <p:sldId id="1326" r:id="rId12"/>
    <p:sldId id="1327" r:id="rId13"/>
    <p:sldId id="3416" r:id="rId14"/>
    <p:sldId id="362" r:id="rId15"/>
    <p:sldId id="4274" r:id="rId16"/>
    <p:sldId id="4275" r:id="rId17"/>
    <p:sldId id="4276" r:id="rId18"/>
    <p:sldId id="4277" r:id="rId19"/>
    <p:sldId id="3321" r:id="rId20"/>
    <p:sldId id="3323" r:id="rId21"/>
    <p:sldId id="3324" r:id="rId22"/>
    <p:sldId id="3325" r:id="rId23"/>
    <p:sldId id="4316" r:id="rId24"/>
    <p:sldId id="4317" r:id="rId25"/>
    <p:sldId id="4318" r:id="rId26"/>
    <p:sldId id="4319" r:id="rId27"/>
    <p:sldId id="4271" r:id="rId28"/>
    <p:sldId id="4272" r:id="rId29"/>
    <p:sldId id="4273" r:id="rId30"/>
    <p:sldId id="4161" r:id="rId31"/>
    <p:sldId id="5268" r:id="rId32"/>
    <p:sldId id="4023" r:id="rId33"/>
    <p:sldId id="3290" r:id="rId34"/>
    <p:sldId id="3292" r:id="rId35"/>
    <p:sldId id="5251" r:id="rId36"/>
    <p:sldId id="5252" r:id="rId37"/>
    <p:sldId id="5253" r:id="rId38"/>
    <p:sldId id="3259" r:id="rId39"/>
    <p:sldId id="3297" r:id="rId40"/>
    <p:sldId id="3320" r:id="rId41"/>
    <p:sldId id="5254" r:id="rId42"/>
    <p:sldId id="5255" r:id="rId43"/>
    <p:sldId id="5256" r:id="rId44"/>
    <p:sldId id="3246" r:id="rId45"/>
    <p:sldId id="3260" r:id="rId46"/>
    <p:sldId id="3303" r:id="rId47"/>
    <p:sldId id="5258" r:id="rId48"/>
    <p:sldId id="3338" r:id="rId49"/>
    <p:sldId id="5257" r:id="rId50"/>
    <p:sldId id="1378" r:id="rId51"/>
    <p:sldId id="4482" r:id="rId52"/>
    <p:sldId id="5275" r:id="rId53"/>
    <p:sldId id="5276" r:id="rId54"/>
    <p:sldId id="4960" r:id="rId55"/>
    <p:sldId id="5269" r:id="rId56"/>
    <p:sldId id="5270" r:id="rId57"/>
    <p:sldId id="3424" r:id="rId58"/>
    <p:sldId id="1470" r:id="rId59"/>
    <p:sldId id="1471" r:id="rId60"/>
    <p:sldId id="1472" r:id="rId61"/>
    <p:sldId id="4246" r:id="rId62"/>
    <p:sldId id="4247" r:id="rId63"/>
    <p:sldId id="4286" r:id="rId64"/>
    <p:sldId id="1476" r:id="rId65"/>
    <p:sldId id="3972" r:id="rId66"/>
    <p:sldId id="4297" r:id="rId67"/>
    <p:sldId id="4287" r:id="rId68"/>
    <p:sldId id="1480" r:id="rId69"/>
    <p:sldId id="4250" r:id="rId70"/>
    <p:sldId id="4251" r:id="rId71"/>
    <p:sldId id="4288" r:id="rId72"/>
    <p:sldId id="1485" r:id="rId73"/>
    <p:sldId id="4253" r:id="rId74"/>
    <p:sldId id="4254" r:id="rId75"/>
    <p:sldId id="4289" r:id="rId76"/>
    <p:sldId id="1489" r:id="rId77"/>
    <p:sldId id="4485" r:id="rId78"/>
    <p:sldId id="4256" r:id="rId79"/>
    <p:sldId id="4290" r:id="rId80"/>
    <p:sldId id="1494" r:id="rId81"/>
    <p:sldId id="4257" r:id="rId82"/>
    <p:sldId id="4258" r:id="rId83"/>
    <p:sldId id="4291" r:id="rId84"/>
    <p:sldId id="1499" r:id="rId85"/>
    <p:sldId id="4486" r:id="rId86"/>
    <p:sldId id="4260" r:id="rId87"/>
    <p:sldId id="4298" r:id="rId88"/>
    <p:sldId id="4292" r:id="rId89"/>
    <p:sldId id="4299" r:id="rId90"/>
    <p:sldId id="4262" r:id="rId91"/>
    <p:sldId id="4263" r:id="rId92"/>
    <p:sldId id="4293" r:id="rId93"/>
    <p:sldId id="4300" r:id="rId94"/>
    <p:sldId id="4301" r:id="rId95"/>
    <p:sldId id="4302" r:id="rId96"/>
    <p:sldId id="4303" r:id="rId97"/>
    <p:sldId id="4304" r:id="rId98"/>
    <p:sldId id="4305" r:id="rId99"/>
    <p:sldId id="4306" r:id="rId100"/>
    <p:sldId id="4307" r:id="rId101"/>
    <p:sldId id="4483" r:id="rId102"/>
    <p:sldId id="3784" r:id="rId103"/>
    <p:sldId id="3785" r:id="rId104"/>
    <p:sldId id="3786" r:id="rId105"/>
    <p:sldId id="4322" r:id="rId106"/>
    <p:sldId id="3788" r:id="rId107"/>
    <p:sldId id="3789" r:id="rId108"/>
    <p:sldId id="3790" r:id="rId109"/>
    <p:sldId id="3791" r:id="rId110"/>
    <p:sldId id="3792" r:id="rId111"/>
    <p:sldId id="3793" r:id="rId112"/>
    <p:sldId id="3794" r:id="rId113"/>
    <p:sldId id="3795" r:id="rId114"/>
    <p:sldId id="3796" r:id="rId115"/>
    <p:sldId id="3797" r:id="rId116"/>
    <p:sldId id="3798" r:id="rId117"/>
    <p:sldId id="3799" r:id="rId118"/>
    <p:sldId id="3800" r:id="rId119"/>
    <p:sldId id="4323" r:id="rId120"/>
    <p:sldId id="4295" r:id="rId121"/>
    <p:sldId id="3802" r:id="rId122"/>
    <p:sldId id="4324" r:id="rId123"/>
    <p:sldId id="3805" r:id="rId124"/>
    <p:sldId id="3806" r:id="rId125"/>
    <p:sldId id="3807" r:id="rId126"/>
    <p:sldId id="5271" r:id="rId127"/>
    <p:sldId id="5277" r:id="rId128"/>
    <p:sldId id="5278" r:id="rId129"/>
    <p:sldId id="5279" r:id="rId130"/>
    <p:sldId id="5280" r:id="rId131"/>
    <p:sldId id="5281" r:id="rId132"/>
    <p:sldId id="4982" r:id="rId133"/>
    <p:sldId id="5250" r:id="rId134"/>
    <p:sldId id="4964" r:id="rId135"/>
    <p:sldId id="4965" r:id="rId136"/>
    <p:sldId id="5272" r:id="rId137"/>
    <p:sldId id="4330" r:id="rId138"/>
    <p:sldId id="4484" r:id="rId139"/>
    <p:sldId id="5282" r:id="rId140"/>
    <p:sldId id="4940" r:id="rId141"/>
    <p:sldId id="4944" r:id="rId142"/>
    <p:sldId id="4945" r:id="rId143"/>
    <p:sldId id="4951" r:id="rId144"/>
    <p:sldId id="4952" r:id="rId145"/>
    <p:sldId id="4953" r:id="rId146"/>
    <p:sldId id="4954" r:id="rId147"/>
    <p:sldId id="4966" r:id="rId148"/>
    <p:sldId id="4981" r:id="rId149"/>
    <p:sldId id="3897" r:id="rId1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1" d="100"/>
          <a:sy n="71" d="100"/>
        </p:scale>
        <p:origin x="68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tableStyles" Target="tableStyle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notesMaster" Target="notesMasters/notesMaster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viewProps" Target="view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theme" Target="theme/theme1.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D7C5B2-4A78-4FCD-8EC5-56BD8E8F8365}" type="datetimeFigureOut">
              <a:rPr lang="en-US" smtClean="0"/>
              <a:t>23-Jul-24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0B408A-B4C7-425C-914C-95FF2A92C6AA}" type="slidenum">
              <a:rPr lang="en-US" smtClean="0"/>
              <a:t>‹#›</a:t>
            </a:fld>
            <a:endParaRPr lang="en-US"/>
          </a:p>
        </p:txBody>
      </p:sp>
    </p:spTree>
    <p:extLst>
      <p:ext uri="{BB962C8B-B14F-4D97-AF65-F5344CB8AC3E}">
        <p14:creationId xmlns:p14="http://schemas.microsoft.com/office/powerpoint/2010/main" val="31636456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E789F13A-34D8-4958-B7C0-69493CF3DCA8}" type="slidenum">
              <a:rPr lang="en-IN" smtClean="0"/>
              <a:t>139</a:t>
            </a:fld>
            <a:endParaRPr lang="en-IN"/>
          </a:p>
        </p:txBody>
      </p:sp>
    </p:spTree>
    <p:extLst>
      <p:ext uri="{BB962C8B-B14F-4D97-AF65-F5344CB8AC3E}">
        <p14:creationId xmlns:p14="http://schemas.microsoft.com/office/powerpoint/2010/main" val="22097965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AE07E-7AD5-9386-CEE8-7E02F04AAEE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2DFA0E01-5CB7-D5B3-DF6E-EAE4F4F3D9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D4C551E9-FAF9-7EAD-74F8-C6F067FFADA9}"/>
              </a:ext>
            </a:extLst>
          </p:cNvPr>
          <p:cNvSpPr>
            <a:spLocks noGrp="1"/>
          </p:cNvSpPr>
          <p:nvPr>
            <p:ph type="dt" sz="half" idx="10"/>
          </p:nvPr>
        </p:nvSpPr>
        <p:spPr/>
        <p:txBody>
          <a:bodyPr/>
          <a:lstStyle/>
          <a:p>
            <a:fld id="{A160F89B-AE2F-4AD1-999C-7E3254B8E12B}" type="datetimeFigureOut">
              <a:rPr lang="en-IN" smtClean="0"/>
              <a:t>23-07-2024</a:t>
            </a:fld>
            <a:endParaRPr lang="en-IN"/>
          </a:p>
        </p:txBody>
      </p:sp>
      <p:sp>
        <p:nvSpPr>
          <p:cNvPr id="5" name="Footer Placeholder 4">
            <a:extLst>
              <a:ext uri="{FF2B5EF4-FFF2-40B4-BE49-F238E27FC236}">
                <a16:creationId xmlns:a16="http://schemas.microsoft.com/office/drawing/2014/main" id="{6320577B-9955-58E5-191D-A48075034BE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BC17F02-C3F4-736F-C222-D7754F90C0D1}"/>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8361695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7B4F8-D86A-FBD6-42E4-1AA963B0AD0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C00270F-5C27-F64D-04C9-CAFE96683FE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1C32392-D6D3-442E-521E-0BC1E4E5EFF4}"/>
              </a:ext>
            </a:extLst>
          </p:cNvPr>
          <p:cNvSpPr>
            <a:spLocks noGrp="1"/>
          </p:cNvSpPr>
          <p:nvPr>
            <p:ph type="dt" sz="half" idx="10"/>
          </p:nvPr>
        </p:nvSpPr>
        <p:spPr/>
        <p:txBody>
          <a:bodyPr/>
          <a:lstStyle/>
          <a:p>
            <a:fld id="{A160F89B-AE2F-4AD1-999C-7E3254B8E12B}" type="datetimeFigureOut">
              <a:rPr lang="en-IN" smtClean="0"/>
              <a:t>23-07-2024</a:t>
            </a:fld>
            <a:endParaRPr lang="en-IN"/>
          </a:p>
        </p:txBody>
      </p:sp>
      <p:sp>
        <p:nvSpPr>
          <p:cNvPr id="5" name="Footer Placeholder 4">
            <a:extLst>
              <a:ext uri="{FF2B5EF4-FFF2-40B4-BE49-F238E27FC236}">
                <a16:creationId xmlns:a16="http://schemas.microsoft.com/office/drawing/2014/main" id="{9005AA0B-B53C-ABBE-F2E6-AC571719C81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5988EEA-4D5F-62C1-4568-4C0E0C5A4DE9}"/>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485233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5BFBE-4CF4-10F4-5854-DE43A5DF2AF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5B4DDE61-1322-F946-A6ED-D78BFE4EB8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BD31C9A-7C04-BC61-786A-3B8DF1A94D53}"/>
              </a:ext>
            </a:extLst>
          </p:cNvPr>
          <p:cNvSpPr>
            <a:spLocks noGrp="1"/>
          </p:cNvSpPr>
          <p:nvPr>
            <p:ph type="dt" sz="half" idx="10"/>
          </p:nvPr>
        </p:nvSpPr>
        <p:spPr/>
        <p:txBody>
          <a:bodyPr/>
          <a:lstStyle/>
          <a:p>
            <a:fld id="{A160F89B-AE2F-4AD1-999C-7E3254B8E12B}" type="datetimeFigureOut">
              <a:rPr lang="en-IN" smtClean="0"/>
              <a:t>23-07-2024</a:t>
            </a:fld>
            <a:endParaRPr lang="en-IN"/>
          </a:p>
        </p:txBody>
      </p:sp>
      <p:sp>
        <p:nvSpPr>
          <p:cNvPr id="5" name="Footer Placeholder 4">
            <a:extLst>
              <a:ext uri="{FF2B5EF4-FFF2-40B4-BE49-F238E27FC236}">
                <a16:creationId xmlns:a16="http://schemas.microsoft.com/office/drawing/2014/main" id="{FF42A2C3-E604-0558-6F64-53DE46EAA19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F08CD33-7C3D-DFA4-FC47-3225757F530E}"/>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909670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3FE93-1C38-73A6-D708-4EE7422FECD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7C374F8D-3D92-9008-B846-176D18F0EF2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6340298A-0063-0E2B-A786-C4EE427D1EB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84E28F74-0AFF-641C-E7F1-913429B899E4}"/>
              </a:ext>
            </a:extLst>
          </p:cNvPr>
          <p:cNvSpPr>
            <a:spLocks noGrp="1"/>
          </p:cNvSpPr>
          <p:nvPr>
            <p:ph type="dt" sz="half" idx="10"/>
          </p:nvPr>
        </p:nvSpPr>
        <p:spPr/>
        <p:txBody>
          <a:bodyPr/>
          <a:lstStyle/>
          <a:p>
            <a:fld id="{A160F89B-AE2F-4AD1-999C-7E3254B8E12B}" type="datetimeFigureOut">
              <a:rPr lang="en-IN" smtClean="0"/>
              <a:t>23-07-2024</a:t>
            </a:fld>
            <a:endParaRPr lang="en-IN"/>
          </a:p>
        </p:txBody>
      </p:sp>
      <p:sp>
        <p:nvSpPr>
          <p:cNvPr id="6" name="Footer Placeholder 5">
            <a:extLst>
              <a:ext uri="{FF2B5EF4-FFF2-40B4-BE49-F238E27FC236}">
                <a16:creationId xmlns:a16="http://schemas.microsoft.com/office/drawing/2014/main" id="{680DBD01-4835-E1BF-297E-5122497833C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E0F9BF9-F31C-7506-B87A-7983041BAA74}"/>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3028789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98547-EFFF-E4D4-E5D5-76EBDA6A4CD1}"/>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59D77B11-929F-3B18-3AB7-3A819C96F7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63808EF-B5D9-7F8D-3654-D35AA6F7AC7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A606D8DC-EF33-4524-2A9B-0649C63713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47BF219-0A02-4BF4-E0F1-34D1956F2A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4BFCC927-FB69-5FB4-64A6-DA6F47EE606B}"/>
              </a:ext>
            </a:extLst>
          </p:cNvPr>
          <p:cNvSpPr>
            <a:spLocks noGrp="1"/>
          </p:cNvSpPr>
          <p:nvPr>
            <p:ph type="dt" sz="half" idx="10"/>
          </p:nvPr>
        </p:nvSpPr>
        <p:spPr/>
        <p:txBody>
          <a:bodyPr/>
          <a:lstStyle/>
          <a:p>
            <a:fld id="{A160F89B-AE2F-4AD1-999C-7E3254B8E12B}" type="datetimeFigureOut">
              <a:rPr lang="en-IN" smtClean="0"/>
              <a:t>23-07-2024</a:t>
            </a:fld>
            <a:endParaRPr lang="en-IN"/>
          </a:p>
        </p:txBody>
      </p:sp>
      <p:sp>
        <p:nvSpPr>
          <p:cNvPr id="8" name="Footer Placeholder 7">
            <a:extLst>
              <a:ext uri="{FF2B5EF4-FFF2-40B4-BE49-F238E27FC236}">
                <a16:creationId xmlns:a16="http://schemas.microsoft.com/office/drawing/2014/main" id="{611D57B4-0F1F-E393-F326-09D5ABB5709A}"/>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DE317CEB-277E-6C4C-DD9E-5CE3E05C236C}"/>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9878395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720BD-64C6-9613-1053-A9CDE2329F9F}"/>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FE3FB8B8-66BC-1401-0E3B-FC453C152203}"/>
              </a:ext>
            </a:extLst>
          </p:cNvPr>
          <p:cNvSpPr>
            <a:spLocks noGrp="1"/>
          </p:cNvSpPr>
          <p:nvPr>
            <p:ph type="dt" sz="half" idx="10"/>
          </p:nvPr>
        </p:nvSpPr>
        <p:spPr/>
        <p:txBody>
          <a:bodyPr/>
          <a:lstStyle/>
          <a:p>
            <a:fld id="{A160F89B-AE2F-4AD1-999C-7E3254B8E12B}" type="datetimeFigureOut">
              <a:rPr lang="en-IN" smtClean="0"/>
              <a:t>23-07-2024</a:t>
            </a:fld>
            <a:endParaRPr lang="en-IN"/>
          </a:p>
        </p:txBody>
      </p:sp>
      <p:sp>
        <p:nvSpPr>
          <p:cNvPr id="4" name="Footer Placeholder 3">
            <a:extLst>
              <a:ext uri="{FF2B5EF4-FFF2-40B4-BE49-F238E27FC236}">
                <a16:creationId xmlns:a16="http://schemas.microsoft.com/office/drawing/2014/main" id="{726BA8FB-1BE3-E4BE-E242-574A740E508C}"/>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A8690670-A3B7-FEE2-E4A7-69DA20407722}"/>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38695748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5099EA7-DC7A-E2DC-796C-45AD40A8C9F3}"/>
              </a:ext>
            </a:extLst>
          </p:cNvPr>
          <p:cNvSpPr>
            <a:spLocks noGrp="1"/>
          </p:cNvSpPr>
          <p:nvPr>
            <p:ph type="dt" sz="half" idx="10"/>
          </p:nvPr>
        </p:nvSpPr>
        <p:spPr/>
        <p:txBody>
          <a:bodyPr/>
          <a:lstStyle/>
          <a:p>
            <a:fld id="{A160F89B-AE2F-4AD1-999C-7E3254B8E12B}" type="datetimeFigureOut">
              <a:rPr lang="en-IN" smtClean="0"/>
              <a:t>23-07-2024</a:t>
            </a:fld>
            <a:endParaRPr lang="en-IN"/>
          </a:p>
        </p:txBody>
      </p:sp>
      <p:sp>
        <p:nvSpPr>
          <p:cNvPr id="3" name="Footer Placeholder 2">
            <a:extLst>
              <a:ext uri="{FF2B5EF4-FFF2-40B4-BE49-F238E27FC236}">
                <a16:creationId xmlns:a16="http://schemas.microsoft.com/office/drawing/2014/main" id="{F424FC7E-EE01-C404-20BE-CB9560E6709C}"/>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C07661B7-0B70-09CC-8EF5-CCF3ABA10425}"/>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12571748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8FFDC-B905-4833-CB3C-27E65693217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74C005C7-B0E9-D652-5065-E1E3A79663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864892B2-FAC6-6366-05C9-57D3A256B8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6FE5168-9EA3-23F8-9707-D9B974C5729C}"/>
              </a:ext>
            </a:extLst>
          </p:cNvPr>
          <p:cNvSpPr>
            <a:spLocks noGrp="1"/>
          </p:cNvSpPr>
          <p:nvPr>
            <p:ph type="dt" sz="half" idx="10"/>
          </p:nvPr>
        </p:nvSpPr>
        <p:spPr/>
        <p:txBody>
          <a:bodyPr/>
          <a:lstStyle/>
          <a:p>
            <a:fld id="{A160F89B-AE2F-4AD1-999C-7E3254B8E12B}" type="datetimeFigureOut">
              <a:rPr lang="en-IN" smtClean="0"/>
              <a:t>23-07-2024</a:t>
            </a:fld>
            <a:endParaRPr lang="en-IN"/>
          </a:p>
        </p:txBody>
      </p:sp>
      <p:sp>
        <p:nvSpPr>
          <p:cNvPr id="6" name="Footer Placeholder 5">
            <a:extLst>
              <a:ext uri="{FF2B5EF4-FFF2-40B4-BE49-F238E27FC236}">
                <a16:creationId xmlns:a16="http://schemas.microsoft.com/office/drawing/2014/main" id="{43303598-BD1C-7F4F-1129-D8807655CEE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0047B44-781C-7FA3-519C-289577B91C9A}"/>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63208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1A759-BC69-8402-75DB-3EBFDAF6F7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DD34149D-BA80-D142-999C-153481734C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46189C5C-F878-F841-28C0-A94773A61F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46419E-4A64-C3FC-0655-94BEEE6C095A}"/>
              </a:ext>
            </a:extLst>
          </p:cNvPr>
          <p:cNvSpPr>
            <a:spLocks noGrp="1"/>
          </p:cNvSpPr>
          <p:nvPr>
            <p:ph type="dt" sz="half" idx="10"/>
          </p:nvPr>
        </p:nvSpPr>
        <p:spPr/>
        <p:txBody>
          <a:bodyPr/>
          <a:lstStyle/>
          <a:p>
            <a:fld id="{A160F89B-AE2F-4AD1-999C-7E3254B8E12B}" type="datetimeFigureOut">
              <a:rPr lang="en-IN" smtClean="0"/>
              <a:t>23-07-2024</a:t>
            </a:fld>
            <a:endParaRPr lang="en-IN"/>
          </a:p>
        </p:txBody>
      </p:sp>
      <p:sp>
        <p:nvSpPr>
          <p:cNvPr id="6" name="Footer Placeholder 5">
            <a:extLst>
              <a:ext uri="{FF2B5EF4-FFF2-40B4-BE49-F238E27FC236}">
                <a16:creationId xmlns:a16="http://schemas.microsoft.com/office/drawing/2014/main" id="{61BEE7E3-E09B-9514-5A6A-0F90F078A4E2}"/>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6CC69B7-4658-A21A-EA1E-9CBD1A94F88E}"/>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40203227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8F0B4-D84B-D537-8D78-994FD9F6A184}"/>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B876282C-FE7B-ACC8-3352-4A7A99D1C04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B4C4319-83AD-4A56-A038-E56F2875C2D1}"/>
              </a:ext>
            </a:extLst>
          </p:cNvPr>
          <p:cNvSpPr>
            <a:spLocks noGrp="1"/>
          </p:cNvSpPr>
          <p:nvPr>
            <p:ph type="dt" sz="half" idx="10"/>
          </p:nvPr>
        </p:nvSpPr>
        <p:spPr/>
        <p:txBody>
          <a:bodyPr/>
          <a:lstStyle/>
          <a:p>
            <a:fld id="{A160F89B-AE2F-4AD1-999C-7E3254B8E12B}" type="datetimeFigureOut">
              <a:rPr lang="en-IN" smtClean="0"/>
              <a:t>23-07-2024</a:t>
            </a:fld>
            <a:endParaRPr lang="en-IN"/>
          </a:p>
        </p:txBody>
      </p:sp>
      <p:sp>
        <p:nvSpPr>
          <p:cNvPr id="5" name="Footer Placeholder 4">
            <a:extLst>
              <a:ext uri="{FF2B5EF4-FFF2-40B4-BE49-F238E27FC236}">
                <a16:creationId xmlns:a16="http://schemas.microsoft.com/office/drawing/2014/main" id="{F199972A-7490-147B-0E32-3D2AAEC0A76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CDBDB90-3CB0-3A44-A890-DA225E4BC2D6}"/>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933411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F768DD3-C222-785A-C9D1-0977FE81D09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887D8820-027B-B5AF-C5A5-6D8691C2036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8B10D42-FDEE-70DB-0CDF-8CE662866C68}"/>
              </a:ext>
            </a:extLst>
          </p:cNvPr>
          <p:cNvSpPr>
            <a:spLocks noGrp="1"/>
          </p:cNvSpPr>
          <p:nvPr>
            <p:ph type="dt" sz="half" idx="10"/>
          </p:nvPr>
        </p:nvSpPr>
        <p:spPr/>
        <p:txBody>
          <a:bodyPr/>
          <a:lstStyle/>
          <a:p>
            <a:fld id="{A160F89B-AE2F-4AD1-999C-7E3254B8E12B}" type="datetimeFigureOut">
              <a:rPr lang="en-IN" smtClean="0"/>
              <a:t>23-07-2024</a:t>
            </a:fld>
            <a:endParaRPr lang="en-IN"/>
          </a:p>
        </p:txBody>
      </p:sp>
      <p:sp>
        <p:nvSpPr>
          <p:cNvPr id="5" name="Footer Placeholder 4">
            <a:extLst>
              <a:ext uri="{FF2B5EF4-FFF2-40B4-BE49-F238E27FC236}">
                <a16:creationId xmlns:a16="http://schemas.microsoft.com/office/drawing/2014/main" id="{C510E54C-356D-63FB-FB2F-931093BA5DF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B07D703-B679-708C-5A11-D2AA172E15D9}"/>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0218300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14F442B-30BD-98D7-4F06-4D059BC04E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C31AF26E-73E3-4049-0399-4F66ECFC80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9C5C133-FEDB-2877-10F3-06793B00FD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60F89B-AE2F-4AD1-999C-7E3254B8E12B}" type="datetimeFigureOut">
              <a:rPr lang="en-IN" smtClean="0"/>
              <a:t>23-07-2024</a:t>
            </a:fld>
            <a:endParaRPr lang="en-IN"/>
          </a:p>
        </p:txBody>
      </p:sp>
      <p:sp>
        <p:nvSpPr>
          <p:cNvPr id="5" name="Footer Placeholder 4">
            <a:extLst>
              <a:ext uri="{FF2B5EF4-FFF2-40B4-BE49-F238E27FC236}">
                <a16:creationId xmlns:a16="http://schemas.microsoft.com/office/drawing/2014/main" id="{93DA6EB7-E0E6-10AA-774C-5E5CC2E302C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CD7FD2C5-EAAA-EDCC-67CF-DF021BA79EE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0EBB44-7D7A-4B0D-953C-4A51760D0F2E}" type="slidenum">
              <a:rPr lang="en-IN" smtClean="0"/>
              <a:t>‹#›</a:t>
            </a:fld>
            <a:endParaRPr lang="en-IN"/>
          </a:p>
        </p:txBody>
      </p:sp>
    </p:spTree>
    <p:extLst>
      <p:ext uri="{BB962C8B-B14F-4D97-AF65-F5344CB8AC3E}">
        <p14:creationId xmlns:p14="http://schemas.microsoft.com/office/powerpoint/2010/main" val="3452055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Background Image, Forest, Trees, Path, Forest Path">
            <a:extLst>
              <a:ext uri="{FF2B5EF4-FFF2-40B4-BE49-F238E27FC236}">
                <a16:creationId xmlns:a16="http://schemas.microsoft.com/office/drawing/2014/main" id="{0D678B5C-63D0-43A7-82ED-CF9F4A2F86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7396"/>
            <a:ext cx="12192001"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88740711-6E79-4D9D-80C9-79587687A115}"/>
              </a:ext>
            </a:extLst>
          </p:cNvPr>
          <p:cNvSpPr txBox="1"/>
          <p:nvPr/>
        </p:nvSpPr>
        <p:spPr>
          <a:xfrm>
            <a:off x="4654359" y="1909483"/>
            <a:ext cx="7537641" cy="2631490"/>
          </a:xfrm>
          <a:prstGeom prst="rect">
            <a:avLst/>
          </a:prstGeom>
          <a:noFill/>
        </p:spPr>
        <p:txBody>
          <a:bodyPr wrap="square" rtlCol="0">
            <a:spAutoFit/>
          </a:bodyPr>
          <a:lstStyle/>
          <a:p>
            <a:pPr algn="ctr">
              <a:lnSpc>
                <a:spcPct val="200000"/>
              </a:lnSpc>
            </a:pPr>
            <a:r>
              <a:rPr lang="ta-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பொதுக்காலம்</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16ஆம் </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வாரம் – </a:t>
            </a:r>
            <a:r>
              <a:rPr lang="en-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சனி</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  B</a:t>
            </a:r>
          </a:p>
        </p:txBody>
      </p:sp>
      <p:pic>
        <p:nvPicPr>
          <p:cNvPr id="5122" name="Picture 2" descr="Blogspot exposing all world's religious iniquities: Mama Mary is another  god in the Catholic Church">
            <a:extLst>
              <a:ext uri="{FF2B5EF4-FFF2-40B4-BE49-F238E27FC236}">
                <a16:creationId xmlns:a16="http://schemas.microsoft.com/office/drawing/2014/main" id="{21AEE456-0591-1FE2-3405-73707431D7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0" y="-91708"/>
            <a:ext cx="4738128" cy="689608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86763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04050"/>
            <a:ext cx="12192000" cy="6090578"/>
          </a:xfrm>
          <a:prstGeom prst="rect">
            <a:avLst/>
          </a:prstGeom>
          <a:noFill/>
        </p:spPr>
        <p:txBody>
          <a:bodyPr wrap="square" rtlCol="0">
            <a:spAutoFit/>
          </a:bodyPr>
          <a:lstStyle/>
          <a:p>
            <a:pPr algn="ct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பல்லவி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53:</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6,8</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கடவுள்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துணைவராய்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இருக்கின்றார்; என் ஆண்டவர்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ஆதரவாய்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இருக்கின்றார்: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தன்னார்வத்தோடு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செலுத்துவேன்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பெயரைப்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ஏனெனில் அது நல்லது.</a:t>
            </a:r>
          </a:p>
        </p:txBody>
      </p:sp>
    </p:spTree>
    <p:extLst>
      <p:ext uri="{BB962C8B-B14F-4D97-AF65-F5344CB8AC3E}">
        <p14:creationId xmlns:p14="http://schemas.microsoft.com/office/powerpoint/2010/main" val="9834767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4310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வாருங்கள் அன்பு மாந்தரே</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பலிசெலுத்த வாருங்கள் பண்ணிசைத்துப் பாடுங்கள் -2</a:t>
            </a:r>
          </a:p>
          <a:p>
            <a:pPr>
              <a:lnSpc>
                <a:spcPct val="150000"/>
              </a:lnSpc>
            </a:pP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1. இயேசு என்னும் ஆதவன் கதிர் விரிக்கக் காணுங்கள்</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இதயம் என்ற மலர் விரித்து மணம் பரப்ப வாருங்கள்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ஆசை என்ற இருள் மறைந்து அன்பு உதயமாகவே - 2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அருள்வழங்க இதயம் சேரும் அன்புருவைக் கேளுங்கள்</a:t>
            </a:r>
          </a:p>
        </p:txBody>
      </p:sp>
    </p:spTree>
    <p:extLst>
      <p:ext uri="{BB962C8B-B14F-4D97-AF65-F5344CB8AC3E}">
        <p14:creationId xmlns:p14="http://schemas.microsoft.com/office/powerpoint/2010/main" val="8903492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4310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வாருங்கள் அன்பு மாந்தரே</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பலிசெலுத்த வாருங்கள் பண்ணிசைத்துப் பாடுங்கள்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2. அன்பு என்றால் என்னவென்று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அவரைக் கேட்டுப் பாருங்கள்</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அத்தனையும் தருவதுதான் அன்பு என்று கூறவார்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தன்னை ஈந்து அன்பு செய்த தேவன் இங்கு வருகின்றான்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தம்மை முற்றும் தந்து இன்று யாவும் பெற்று திரும்புவோம்</a:t>
            </a:r>
          </a:p>
        </p:txBody>
      </p:sp>
    </p:spTree>
    <p:extLst>
      <p:ext uri="{BB962C8B-B14F-4D97-AF65-F5344CB8AC3E}">
        <p14:creationId xmlns:p14="http://schemas.microsoft.com/office/powerpoint/2010/main" val="37568011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15233"/>
            <a:ext cx="12192000" cy="5475089"/>
          </a:xfrm>
          <a:prstGeom prst="rect">
            <a:avLst/>
          </a:prstGeom>
          <a:noFill/>
        </p:spPr>
        <p:txBody>
          <a:bodyPr wrap="square" rtlCol="0">
            <a:spAutoFit/>
          </a:bodyPr>
          <a:lstStyle/>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ஆவியின்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 </a:t>
            </a: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இருப்பாராக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33934783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ஆண்டவராகிய இயேசு கிறிஸ்துவின் அருளும்,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அன்பும்,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நட்புறவும்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னைவரோடும் இருப்பதாக.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தந்தையாகிய கடவுளிடமிருந்தும், ஆண்டவராகிய இயேசு கிறிஸ்துவிடமிருந்தும் அருளும்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உங்களோடு இருப்பதாக. </a:t>
            </a:r>
            <a:endParaRPr lang="en-US" sz="3600" dirty="0"/>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444352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கொள்கிறேன்.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என் சிந்தனையாலும்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சொல்லாலும்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கடமையில்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தவறியதாலும்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 பல செய்தேன்.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064936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2833"/>
            <a:ext cx="12192000" cy="6652334"/>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 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ஆகையால், எப்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கன்னியான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மரியா</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வானதூதர்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அனைவரையும்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னாகிய ஆண்டவரிடம்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எனக்காக வேண்டிக்கொள்ள மன்றாடுகின்றேன்.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4553965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6370149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இரக்கமாயிரும்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எதிராகப்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பாவம் செய்தோம்.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இரக்கம் வைத்து நம்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அழைத்துச்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செல்வாராக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7258468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700416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நொறுங்கி வருந்துவோரை நலமாக்க அனுப்பப்பெற்ற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பாவிகளைத் தேடி வந்த கிறிஸ்துவே,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தந்தையின் வலப்பக்கம் 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றிருந்து, எங்களுக்காக பரிந்து பேசுகின்ற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790697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799451"/>
            <a:ext cx="12192000" cy="3259097"/>
          </a:xfrm>
          <a:prstGeom prst="rect">
            <a:avLst/>
          </a:prstGeom>
          <a:noFill/>
        </p:spPr>
        <p:txBody>
          <a:bodyPr wrap="square" rtlCol="0">
            <a:spAutoFit/>
          </a:bodyPr>
          <a:lstStyle/>
          <a:p>
            <a:pPr algn="just">
              <a:lnSpc>
                <a:spcPct val="20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5257325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57062" y="851208"/>
            <a:ext cx="7858180" cy="5078313"/>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b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0919289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7955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கடவுளு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 மாட்சி உண்டாகுக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ன்மனத்தோருக்கு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உம்மைப் புகழ்கின்றோம். உம்மை வாழ்த்துகின்றோம்.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ஆராதிக்கின்றோம்.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41992835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19044"/>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பொருட்டு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வானுலக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அரசரே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உதித்த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கிறிஸ்துவே</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5897393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திருமகனே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 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வலப்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பக்கம் 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p:txBody>
      </p:sp>
    </p:spTree>
    <p:extLst>
      <p:ext uri="{BB962C8B-B14F-4D97-AF65-F5344CB8AC3E}">
        <p14:creationId xmlns:p14="http://schemas.microsoft.com/office/powerpoint/2010/main" val="24259167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54993"/>
            <a:ext cx="12192000" cy="415934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உன்னதர்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ஆவியாரோடு</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மாட்சியில் இருப்பவர் 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ஆமென்.</a:t>
            </a:r>
            <a:endParaRPr lang="en-US" sz="3600" dirty="0"/>
          </a:p>
        </p:txBody>
      </p:sp>
    </p:spTree>
    <p:extLst>
      <p:ext uri="{BB962C8B-B14F-4D97-AF65-F5344CB8AC3E}">
        <p14:creationId xmlns:p14="http://schemas.microsoft.com/office/powerpoint/2010/main" val="42104820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கடவுளுக்கு மாட்சி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நன்மனத்தோருக்கு அமைதி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 யாம் உம்மையே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 உம்மை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 படுத்துகின்றோம் யாம்.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7888776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மேலான மாட்சியின் பொருட்டு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இணையில்லாத விண்ணரசே.</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 அனைத்தும் கொண்டு இலங்கும்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தந்தை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 மகனாக உதித்த 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a:t>
            </a:r>
          </a:p>
        </p:txBody>
      </p:sp>
    </p:spTree>
    <p:extLst>
      <p:ext uri="{BB962C8B-B14F-4D97-AF65-F5344CB8AC3E}">
        <p14:creationId xmlns:p14="http://schemas.microsoft.com/office/powerpoint/2010/main" val="26802927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 செம்மறியே.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என்றென்றுமாக உதித்த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 மகனே நீர்.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நீர் எம் மீது இரங்குவீர்.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மன்றாட்டை ஏற்றருள்வீர்.</a:t>
            </a:r>
          </a:p>
        </p:txBody>
      </p:sp>
    </p:spTree>
    <p:extLst>
      <p:ext uri="{BB962C8B-B14F-4D97-AF65-F5344CB8AC3E}">
        <p14:creationId xmlns:p14="http://schemas.microsoft.com/office/powerpoint/2010/main" val="7320670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வலப்பக்கம் வீற்றிருப்பவரே,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 மீது இரங்குவீர்.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 கிறிஸ்துவே, நீர் ஒருவரே தூயவர்!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நீர் ஒருவரே உன்னதர்!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ஆவியோடு தந்தை இறைவனின் மாட்சியில் இருப்பவர் 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9483632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4824"/>
            <a:ext cx="12192000" cy="6652334"/>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அமைதியும்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உம்மையே</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 யாம்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மேலாம் மாட்சிமைக்காக</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2597621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0"/>
            <a:ext cx="12192001" cy="665233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நவில்கின்றோம்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அனைத்தும்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இலங்கும்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தேவதந்தை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ஏகமகனாக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8327942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8331"/>
            <a:ext cx="12192000" cy="5821337"/>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திருச்செம்மறியே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நித்தியமாக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 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en-IN" sz="3600" b="1" dirty="0">
                <a:ln w="0"/>
                <a:effectLst>
                  <a:outerShdw blurRad="38100" dist="19050" dir="2700000" algn="tl" rotWithShape="0">
                    <a:schemeClr val="dk1">
                      <a:alpha val="40000"/>
                    </a:schemeClr>
                  </a:outerShdw>
                </a:effectLst>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0516188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வலத்தில்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இயேசுகிறிஸ்துவே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தூயவர்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ஆவியுடன் தந்தை இறைவனின்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உள்ளவர் நீரே – ஆமென்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1750026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இறைவனுக்கு மாட்சிமை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அமைதியும்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போற்றுகின்றோம்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பாடுகின்றோம்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வணங்குகின்றோம்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வழிபடுகின்றோம்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4942236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புரிந்து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யாம்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மாட்சிமைக்காக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நன்றி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நவில்கின்றோம்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ஆற்றல்மிகு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இறைமகனே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9684096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இறைத்</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ஏற்றருள்வீர்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வலப்புறத்தில்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வீற்றிருக்கும்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மீட்பரே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இரங்குமய்யா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கிறிஸ்து தெய்வமே</a:t>
            </a:r>
          </a:p>
        </p:txBody>
      </p:sp>
    </p:spTree>
    <p:extLst>
      <p:ext uri="{BB962C8B-B14F-4D97-AF65-F5344CB8AC3E}">
        <p14:creationId xmlns:p14="http://schemas.microsoft.com/office/powerpoint/2010/main" val="4786408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332058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ஐ</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ஆவியுடன்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தந்தை இறைவனின்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உள்ளவர்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965556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4982582"/>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வோமாக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 உளம் கனிந்து 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அடியார்களாகிய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அருள்கொடைகளைப்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இவ்வாறு நம்பிக்கை, எதிர்நோக்கு, அன்பு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ஆகியவற்றால்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பற்றியெரிந்து 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கட்டளைகளை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விழிப்புடனும்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ஆர்வத்துடனும்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கடைப்பிடிக்கச்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செய்தருள்வீராக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186021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 தூய ஆவியின் ஒன்றிப்பில் இறைவனாய்  என்றென்றும் வாழ்ந்து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670062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078313"/>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முதல் வாசகம்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பெயர் விளங்கும் இந்தக் கோவில் உங்கள் பார்வையில் கள்வரின் குகையாகிவிட்டதோ?</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இறைவாக்கினர் எரேமியா நூலிலிருந்து வாசகம் 7: 1-11</a:t>
            </a:r>
          </a:p>
        </p:txBody>
      </p:sp>
    </p:spTree>
    <p:extLst>
      <p:ext uri="{BB962C8B-B14F-4D97-AF65-F5344CB8AC3E}">
        <p14:creationId xmlns:p14="http://schemas.microsoft.com/office/powerpoint/2010/main" val="1561030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எரேமியாவுக்கு அருளிய வாக்கு: ஆண்டவரின் இல்ல வாயிலில் நின்று நீ அறிவிக்கவேண்டிய வாக்கு இதுவே: ஆண்டவரை வழிபட இவ்வாயில்கள் வழியாகச் செல்லும் யூதாவின் மக்களே! நீங்கள் அனைவரும் கேளுங்கள்.</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இஸ்ரயேலின் கடவுளாகிய படைகளின் ஆண்டவர் கூறுவது: “உங்கள் வழிகளையும் செயல்களையும் சீர்ப்படுத்துங்கள். நான் இந்த இடத்தில் உங்களைக்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052275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குடியிருக்கச் செய்வேன். ‘இது ஆண்டவரின் கோவில்! ஆண்டவரின் கோவில்! ஆண்டவரின் கோவில்!’ என்னும் ஏமாற்றுச் சொற்களை நம்ப வேண்டாம்.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உங்கள் வழிகளையும் செயல்களையும் முற்றிலும் சீர்ப்படுத்திக் கொண்டால், ஒருவர் ஒருவரோடு முற்றிலும் நேர்மையுடன் நடந்து கொண்டால், அன்னியரையும் அனாதைகளையும் கைம்பெண்களையும் ஒடுக்காதிருந்தால், மாசற்றோரின் இரத்தத்தை</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112262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இவ்விடத்தில் சிந்தாதிருந்தால், உங்களுக்கே தீங்கு விளைவிக்கும் வேற்றுத் தெய்வ வழிபாட்டை நிறுத்தி விட்டால், இந்த இடத்தில், முன்பே நான் உங்கள் மூதாதையர்க்கு எக்காலத்திற்குமென்று கொடுத்துள்ள இந்த நாட்டில் உங்களைக் குடியிருக்கச் செய்வேன்.</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பயனற்ற ஏமாற்றுச் சொற்களை நம்புகிறீர்கள். களவு, கொலை, விபசாரம் செய்கிறீர்கள்; பொய்யாணை இடுகிறீர்கள்; பாகாலுக்குத் தூபம்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946977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காட்டுகிறீர்கள். நீங்கள் அறியாத வேற்றுத் தெய்வங்களை வழிபடுகிறீர்கள். ஆயினும், என் பெயர் விளங்கும் இந்தக் கோவிலுள் வந்து, என்முன் நின்றுகொண்டு, “நாங்கள் பாதுகாப்பாய் உள்ளோம்” என்கிறீர்கள். அருவருப்பான இவற்றைச் செய்யவா இந்தப் பாதுகாப்பு?</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பெயர் விளங்கும் இந்தக் கோவில் உங்கள் பார்வையில் கள்வரின் குகையாகிவிட்டதோ? நானும் பார்த்துக் கொண்டுதான் இருக்கிறேன்,” என்கிறார் ஆண்டவர்.</a:t>
            </a:r>
          </a:p>
        </p:txBody>
      </p:sp>
    </p:spTree>
    <p:extLst>
      <p:ext uri="{BB962C8B-B14F-4D97-AF65-F5344CB8AC3E}">
        <p14:creationId xmlns:p14="http://schemas.microsoft.com/office/powerpoint/2010/main" val="36258273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661374"/>
            <a:ext cx="9144000" cy="3120598"/>
          </a:xfrm>
          <a:prstGeom prst="rect">
            <a:avLst/>
          </a:prstGeom>
          <a:noFill/>
        </p:spPr>
        <p:txBody>
          <a:bodyPr wrap="square" rtlCol="0">
            <a:spAutoFit/>
          </a:bodyPr>
          <a:lstStyle/>
          <a:p>
            <a:pPr algn="ctr">
              <a:lnSpc>
                <a:spcPct val="3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30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28817997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5078313"/>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பதிலுரைப் பாடல்</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 84: 2. 3. 4-5</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a,7a. 10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1)</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ஆண்டவரே! உமது உறைவிடம் எத்துணை அருமையானது!</a:t>
            </a:r>
          </a:p>
        </p:txBody>
      </p:sp>
    </p:spTree>
    <p:extLst>
      <p:ext uri="{BB962C8B-B14F-4D97-AF65-F5344CB8AC3E}">
        <p14:creationId xmlns:p14="http://schemas.microsoft.com/office/powerpoint/2010/main" val="38197003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என் ஆன்மா ஆண்டவரின் கோவில் முற்றங்களுக்காக ஏங்கித் தவிக்கின்றது; என் உள்ளமும் உடலும் என்றுமுள இறைவனை மகிழ்ச்சியுடன் பாடுகின்றது.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ஆண்டவரே! உமது உறைவிடம் எத்துணை அருமையானது!</a:t>
            </a:r>
          </a:p>
        </p:txBody>
      </p:sp>
    </p:spTree>
    <p:extLst>
      <p:ext uri="{BB962C8B-B14F-4D97-AF65-F5344CB8AC3E}">
        <p14:creationId xmlns:p14="http://schemas.microsoft.com/office/powerpoint/2010/main" val="28101023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 படைகளின் ஆண்டவரே! என் அரசரே! என் கடவுளே! உமது பீடங்களில் அடைக்கலான் குருவிக்கு வீடு கிடைத்துள்ளது; தங்கள் குஞ்சுகளை வைத்திருப்பதற்குச் சிட்டுக் குருவிகளுக்குக் கூடும் கிடைத்துள்ளது.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ஆண்டவரே! உமது உறைவிடம் எத்துணை அருமையானது!</a:t>
            </a:r>
          </a:p>
        </p:txBody>
      </p:sp>
    </p:spTree>
    <p:extLst>
      <p:ext uri="{BB962C8B-B14F-4D97-AF65-F5344CB8AC3E}">
        <p14:creationId xmlns:p14="http://schemas.microsoft.com/office/powerpoint/2010/main" val="9853525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213424"/>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 உமது இல்லத்தில் தங்கியிருப்போர் நற்பேறு பெற்றோர்; அவர்கள் எந்நாளும் உம்மைப் புகழ்ந்துகொண்டே இருப்பார்கள்.</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உம்மிடமிருந்து வலிமை பெற்ற மானிடர் பேறுபெற்றோர்.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7</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 நடந்து செல்கையில் மேலும் மேலும் வலிமை பெறுகின்றார்கள்.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ஆண்டவரே! உமது உறைவிடம் எத்துணை அருமையானது!</a:t>
            </a:r>
          </a:p>
        </p:txBody>
      </p:sp>
    </p:spTree>
    <p:extLst>
      <p:ext uri="{BB962C8B-B14F-4D97-AF65-F5344CB8AC3E}">
        <p14:creationId xmlns:p14="http://schemas.microsoft.com/office/powerpoint/2010/main" val="408112335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10 வேற்றிடங்களில் வாழும் ஆயிரம் நாள்களினும் உம் கோவில் முற்றங்களில் தங்கும் ஒரு நாளே மேலானது; பொல்லாரின் கூடாரங்களில் குடியிருப்பதினும், என் கடவுளது இல்லத்தின் வாயிற்காவலனாய் இருப்பதே இனிமையானது.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ஆண்டவரே! உமது உறைவிடம் எத்துணை அருமையானது!</a:t>
            </a:r>
          </a:p>
        </p:txBody>
      </p:sp>
    </p:spTree>
    <p:extLst>
      <p:ext uri="{BB962C8B-B14F-4D97-AF65-F5344CB8AC3E}">
        <p14:creationId xmlns:p14="http://schemas.microsoft.com/office/powerpoint/2010/main" val="82274554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7709"/>
            <a:ext cx="12192000" cy="5078313"/>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நற்செய்திக்கு முன் வாழ்த்தொலி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 1: 21</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b</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 அல்லேலூயா! உங்கள் உள்ளத்தில் ஊன்றப்பட்ட வார்த்தையைப் பணிவோடு ஏற்றுக்கொள்ளுங்கள். அதுவே உங்களை மீட்க வல்லது. அல்லேலூயா.</a:t>
            </a:r>
          </a:p>
        </p:txBody>
      </p:sp>
    </p:spTree>
    <p:extLst>
      <p:ext uri="{BB962C8B-B14F-4D97-AF65-F5344CB8AC3E}">
        <p14:creationId xmlns:p14="http://schemas.microsoft.com/office/powerpoint/2010/main" val="42175615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555641"/>
          </a:xfrm>
          <a:prstGeom prst="rect">
            <a:avLst/>
          </a:prstGeom>
        </p:spPr>
        <p:txBody>
          <a:bodyPr wrap="square">
            <a:spAutoFit/>
          </a:bodyPr>
          <a:lstStyle/>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 உங்களோடு இருப்பாராக</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 ஆன்மாவோடும் இருப்பாராக</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புனித</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மத்தேயு</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எழுதிய</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தூய</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நற்செய்தியிலிருந்து</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வாசகம்</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மாட்சி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உமக்கே</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p:txBody>
      </p:sp>
    </p:spTree>
    <p:extLst>
      <p:ext uri="{BB962C8B-B14F-4D97-AF65-F5344CB8AC3E}">
        <p14:creationId xmlns:p14="http://schemas.microsoft.com/office/powerpoint/2010/main" val="53178002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64757"/>
            <a:ext cx="12192000" cy="5078313"/>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 வாசகம்</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அறுவடை வரை, இரண்டையும் வளர விடுங்கள்.</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மத்தேயு எழுதிய தூய நற்செய்தியிலிருந்து வாசகம்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13: 24-30</a:t>
            </a:r>
          </a:p>
        </p:txBody>
      </p:sp>
    </p:spTree>
    <p:extLst>
      <p:ext uri="{BB962C8B-B14F-4D97-AF65-F5344CB8AC3E}">
        <p14:creationId xmlns:p14="http://schemas.microsoft.com/office/powerpoint/2010/main" val="98708030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அக்காலத்தில்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எடுத்துரைத்த வேறு ஓர் உவமை: “விண்ணரசைப் பின்வரும் நிகழ்ச்சிக்கு ஒப்பிடலாம். ஒருவர் தம் வயலில் நல்ல விதைகளை விதைத்தார். அவருடைய ஆள்கள் தூங்கும்போது அவருடைய பகைவன் வந்து கோதுமைகளுக்கு இடையே களைகளை விதைத்துவிட்டுப் போய்விட்டான்.</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பயிர் வளர்ந்து கதிர்விட்டபோது களைகளும் காணப்பட்டன. நிலக்கிழாருடைய பணியாளர்கள் அவரிடம்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95274034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வந்து, ‘ஐயா, நீர் உமது வயலில் நல்ல விதைகளை அல்லவா விதைத்தீர்? அதில் களைகள் காணப்படுவது எப்படி?’ என்று கேட்டார்கள். அதற்கு அவர், ‘இது பகைவனுடைய வேலை’ என்றார். உடனே பணியாளர்கள் அவரிடம், ‘நாங்கள் போய் அவற்றைப் பறித்துக்கொண்டு வரலாமா? உம் விருப்பம் என்ன?’ என்று கேட்டார்கள்.</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‘வேண்டாம், களைகளைப் பறிக்கும்போது அவற்றோடு சேர்த்துக் கோதுமையையும் நீங்கள்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73754345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பிடுங்கிவிடக் கூடும். அறுவடை வரை இரண்டையும் வளர விடுங்கள். அறுவடை நேரத்தில் அறுவடை செய்வோரிடம், முதலில் களைகளைப் பறித்துக்கொண்டு வந்து எரிப்பதற்கெனக் கட்டுகளாகக் கட்டுங்கள். கோதுமையையோ என் களஞ்சியத்தில் சேர்த்து வையுங்கள் என்று கூறுவேன்’ என்றார்.”</a:t>
            </a:r>
          </a:p>
        </p:txBody>
      </p:sp>
    </p:spTree>
    <p:extLst>
      <p:ext uri="{BB962C8B-B14F-4D97-AF65-F5344CB8AC3E}">
        <p14:creationId xmlns:p14="http://schemas.microsoft.com/office/powerpoint/2010/main" val="389727627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720840"/>
            <a:ext cx="9144000" cy="3416320"/>
          </a:xfrm>
          <a:prstGeom prst="rect">
            <a:avLst/>
          </a:prstGeom>
          <a:noFill/>
        </p:spPr>
        <p:txBody>
          <a:bodyPr wrap="square" rtlCol="0">
            <a:spAutoFit/>
          </a:bodyPr>
          <a:lstStyle/>
          <a:p>
            <a:pP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414113978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esus Desktop Wallpapers - Top Free Jesus Desktop Backgrounds -  WallpaperAccess">
            <a:extLst>
              <a:ext uri="{FF2B5EF4-FFF2-40B4-BE49-F238E27FC236}">
                <a16:creationId xmlns:a16="http://schemas.microsoft.com/office/drawing/2014/main" id="{B7AF5360-7331-4794-BE92-20CD4F7A80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956632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என்னையே முழுவதும் உம்மிடம் தருகின்றேன்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மனம் அறிந்து நீ உன் கையில் ஏற்றிடுவாய்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உண்மைக்காக வாழ்ந்திடும் நெஞ்சம் என்னில் உண்டு</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 கொடுக்கவும் துணிந்திடும் உந்தன் பாதை சென்று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நெஞ்சில் வாழ்பவன் நீ தானே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 அச்சம் கொள்வதும் வீண்தானே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எந்தன் பணியில் ஆயிரம் தடைகள் வந்திடுமாயினும் இயேசுவே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உனது வழியில் பயணம் தொடரும்</a:t>
            </a:r>
          </a:p>
        </p:txBody>
      </p:sp>
    </p:spTree>
    <p:extLst>
      <p:ext uri="{BB962C8B-B14F-4D97-AF65-F5344CB8AC3E}">
        <p14:creationId xmlns:p14="http://schemas.microsoft.com/office/powerpoint/2010/main" val="341770249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867588"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என்னையே முழுவதும் உம்மிடம் தருகின்றேன்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மனம் அறிந்து நீ உன் கையில் ஏற்றிடுவாய்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எந்தன் வாழ்வின் பொருளினை உந்தன் வாழ்வில் </a:t>
            </a:r>
            <a:r>
              <a:rPr lang="ta-IN" sz="28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சுயநலத்தின் திரைகளைக் களைந்து என்னைத் தந்தேன்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 ஜீவன் என்னாலே உயிர் வாழ்ந்தால்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 தானே உம் முன்னால் பெரிதாகும்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மகிழ்வைத் தேடும் மானிடர் மகிழ்ந்திட</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தந்திடும் என்னை இயேசுவே - உனது கரத்தில் ஏற்க வேண்டி</a:t>
            </a:r>
          </a:p>
        </p:txBody>
      </p:sp>
    </p:spTree>
    <p:extLst>
      <p:ext uri="{BB962C8B-B14F-4D97-AF65-F5344CB8AC3E}">
        <p14:creationId xmlns:p14="http://schemas.microsoft.com/office/powerpoint/2010/main" val="145041053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2325"/>
          </a:xfrm>
          <a:prstGeom prst="rect">
            <a:avLst/>
          </a:prstGeom>
        </p:spPr>
        <p:txBody>
          <a:bodyPr wrap="square">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என்னுடையதும், உங்களுடையதுமான இப்பலி எல்லாம் வல்ல தந்தையாகிய இறைவனுக்கு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ஏற்றதாகும்படி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ஜெபியுங்கள்.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தமது பெயரின் புகழ்ச்சிக்காகவும், மாட்சிக்காகவும், நமது நன்மைக்காகவும், புனித திரு அவை அனைத்தின் நலனுக்காகவும், உமது கையிலிருந்து இப்பலியை ஏற்றுக் கொள்வாராக!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715076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1999" cy="5813579"/>
          </a:xfrm>
          <a:prstGeom prst="rect">
            <a:avLst/>
          </a:prstGeom>
          <a:noFill/>
        </p:spPr>
        <p:txBody>
          <a:bodyPr wrap="square" rtlCol="0">
            <a:spAutoFit/>
          </a:bodyPr>
          <a:lstStyle/>
          <a:p>
            <a:pPr algn="just">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மன்றாட்டு</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பழைய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ஏற்பாட்டுப்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பல்வேறு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திருமகனின்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நிறைவான ஒரே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முழுமை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ஆபேலின்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மீது ஆசி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வழங்கிப்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புனிதப்படுத்தியது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மேன்மைக்காக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இறைப்பற்றுள்ள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அடியார்கள்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ஒவ்வொருவரும்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செலுத்தும்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ஏற்று, அது அனைவரின்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மீட்புக்கும்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9717863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1999" cy="165859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பயன்படச் செய்தருள்வீராக. 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626040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01522"/>
            <a:ext cx="12192000" cy="499034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 இருப்பாராக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இதயங்களை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எழுப்புங்கள்.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ஆண்டவரிடம் எழுப்பியுள்ளோம்.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நம் இறைவனாகிய ஆண்டவருக்கு நன்றி கூறுவோம்.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 தகுதியும் நீதியு</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 </a:t>
            </a:r>
            <a:endParaRPr lang="en-IN" sz="3600" dirty="0"/>
          </a:p>
        </p:txBody>
      </p:sp>
    </p:spTree>
    <p:extLst>
      <p:ext uri="{BB962C8B-B14F-4D97-AF65-F5344CB8AC3E}">
        <p14:creationId xmlns:p14="http://schemas.microsoft.com/office/powerpoint/2010/main" val="279234178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18474"/>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0861497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9100387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427867348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புதுப்பிக்கவும்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அனைவரும்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பங்குபெறவும்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திருவுளமானீர்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கடவுள் வடிவில் விளங்கிய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தம்மையே வெறுமையாக்கி,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 சிந்திய தமது இரத்தத்தால்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யாவும் அமைதி பெறச் செய்தார்.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அவர் அனைத்துக்கும் மேலாக உயர்த்தப்பட்டு,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தமக்குக் கீழ்ப்படிவோர் அனைவருக்கும் நிலையான மீட்பின் காரணரானார்.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234270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31596"/>
            <a:ext cx="12192000" cy="415158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முதன்மை வானதூதரோடும்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அரியணையில் அமர்வோர், தலைமை தாங்குவோரோடும்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வான்படைகளின் அணிகள் அனைத்தோடும்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உமது மாட்சியைப் புகழ்ந்து பாடி 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097463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0893506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276678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தூயவரான தந்தையே,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என்றுமுள்ள எல்லாம் வல்ல இறைவா,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நீதியும் ஆகும்;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கடமையும் மீட்புக்கு உரிய செயலும் ஆகும்.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நன்மை மிகுதியால்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மனிதராகிய எங்களைப் படைத்தீர்; நாங்கள் நீதியின்படி தண்டனைக்கு உரியவராயினும்,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இரக்க மிகுதியினால் எங்களை மீட்டருளினீர்.</a:t>
            </a:r>
          </a:p>
        </p:txBody>
      </p:sp>
    </p:spTree>
    <p:extLst>
      <p:ext uri="{BB962C8B-B14F-4D97-AF65-F5344CB8AC3E}">
        <p14:creationId xmlns:p14="http://schemas.microsoft.com/office/powerpoint/2010/main" val="385432845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வழியாகவே உமது மாண்பை வானதூதர் புகழ்கின்றனர்;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தலைமை தாங்குவோர் உம்மை வழிபடுகின்றனர்;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அதிகாரம் செலுத்துவோர் உம் திருமுன் நடுங்குகின்றனர்;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வானங்களும் அவற்றில் உள்ள ஆற்றல்களும் சேராபீன்களும்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ஒன்றுகூடி அக்களித்துக் கொண்டாடுகின்றனர்.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அவர்களோடு எங்கள் குரலையும் சேர்த்துக்கொள்ளுமாறு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உம்மைத் தாழ்மையுடன்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இறைஞ்சிப் புகழ்ந்து சொல்வதாவது: தூயவர்.</a:t>
            </a:r>
          </a:p>
        </p:txBody>
      </p:sp>
    </p:spTree>
    <p:extLst>
      <p:ext uri="{BB962C8B-B14F-4D97-AF65-F5344CB8AC3E}">
        <p14:creationId xmlns:p14="http://schemas.microsoft.com/office/powerpoint/2010/main" val="388597479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0894949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1834115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உம்முடைய அன்புத் திருமகன்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மனித இனங்களைப் படைத்தது போல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மிகுந்த கனிவிரக்கத்தால் அவற்றைப் புதுப்பிக்கவும் திருவுளமானீர்;</a:t>
            </a:r>
          </a:p>
        </p:txBody>
      </p:sp>
    </p:spTree>
    <p:extLst>
      <p:ext uri="{BB962C8B-B14F-4D97-AF65-F5344CB8AC3E}">
        <p14:creationId xmlns:p14="http://schemas.microsoft.com/office/powerpoint/2010/main" val="10212076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22210"/>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படைப்புகள் அனைத்தும் உமக்குப் பணிபுரிகின்றன;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 அடைந்தோர் அனைவரும் உம்மை ஏற்றவாறு புகழ்கின்றனர்;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உம்முடைய புனிதர்களும் ஒரே இதயத்தோராய் உம்மைப் போற்றுகின்றனர்.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வானதூதர்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உம்மைக் கொண்டாடி,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மகிழ்வுடன் எப்பொழுதும் அறிக்கையிட்டுச்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0343749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6446752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709702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எங்கள் புகழுரை உமக்குத் தேவை அன்று;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ஆயினும்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அருள்கொடையாலேயே.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a:t>
            </a:r>
          </a:p>
        </p:txBody>
      </p:sp>
    </p:spTree>
    <p:extLst>
      <p:ext uri="{BB962C8B-B14F-4D97-AF65-F5344CB8AC3E}">
        <p14:creationId xmlns:p14="http://schemas.microsoft.com/office/powerpoint/2010/main" val="69114697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புகழ்ந்துரைப்பது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மாட்சியை மிகுதிப்படுத்தாது எனினும்,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மீட்பு அடையப் பயன்படுகின்றது.</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திரளோடு ஒன்றுசேர்ந்து,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நாங்களும் உம்மைப் புகழ்ந்தேத்தி,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மகிழ்ச்சியுடன் அறிக்கையிட்டுச்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3386655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4631932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8809065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58957973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அன்போடு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உயிராற்றலுள்ள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அறிக்கையிடுகின்றோம்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மீண்டும் வருவார்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உறுதியோடு எதிர்நோக்குகின்றோம்.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புனிதர், வானதூதர்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 புகழ்ந்தேத்தி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2536318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3391056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3278646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வார்த்தையான அவர் வழியாக அனைத்தையும் படைத்தீர்.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அவரையே மீட்பராகவும் ஈடேற்றுபவராகவும் எங்களுக்கு அனுப்பினீர்.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தூய ஆவியால்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5597917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உடலெடுத்து,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 மரியாவிடமிருந்து பிறந்தார்.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உமது திருவுளத்தை நிறைவேற்றி,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 மக்களை உமக்குப் பெற்றுத் தரத்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கைகளை விரித்துப் பாடுபட்டார்.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அவர் சாவை வென்று உயிர்ப்பை வெளிப்படுத்தினார்.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வானதூதரோடும் புனிதர்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உமது மாட்சியைப் புகழ்ந்துரைத்து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 குரலாய்ச்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95734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6781022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588829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06758293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க்கூட்டத்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டாகவ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றிப்பு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0028642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52334"/>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பெற்று,வாழ்க்கைப்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dirty="0"/>
          </a:p>
        </p:txBody>
      </p:sp>
    </p:spTree>
    <p:extLst>
      <p:ext uri="{BB962C8B-B14F-4D97-AF65-F5344CB8AC3E}">
        <p14:creationId xmlns:p14="http://schemas.microsoft.com/office/powerpoint/2010/main" val="19755543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5931015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878224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உம் புனிதர்களின் வியத்தகு சாட்சியத்தால் உமது திரு அவை என்றும் புதிய ஆற்றல் பெற்று வளமடைகின்றது; இவ்வாறு எங்கள் மீது நீர்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0375379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கொண்டிருக்கும் பரிவன்பைத் தெள்ளத் தெளிவாகக் காட்டுகின்றீர். மேலும் எங்களது மீட்பின் மறைநிகழ்வை 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நிறைவேற்றுவதில்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அப்புனிதர்களின் சிறப்புமிக்க எடுத்துக்காட்டால் தூண்டப்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 அவர்களது தகுந்த பரிந்துரையால் என்றும் ஊக்கம் பெறவும் அருளுகின்றீர்.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 வானதூதர், புனிதர் அனைவரோடும் நாங்கள் சேர்ந்து, உமது பெருமையைப் பறைசாற்றி, அக்களிப்புடன்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63118010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9300048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06578318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புனித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விழாவில் உமது திரு அவை மகிழ்ந்திருக்கச் செய்கின்றீர்; அவருடைய இறைப்பற்று மிக்க வாழ்க்கை நெறியின் எடுத்துக்காட்டால் அதற்கு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3409765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வலுவூட்டுகின்றீர்; அவருடைய படிப்பினையால் பயிற்றுவிக்கின்றீர்; அவருடைய மன்றாட்டால் பாதுகாத்து வருகின்றீர்.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அணிகளோடும் புனிதரின் பெருந்திரளோடும்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சேர்ந்து, உமக்குப் புகழ்ச்சிப் பண் இசைத்து, முடிவின்றிச்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57389660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6098614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2924142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விண்ணரசுக்காகக் கிறிஸ்துவுக்குத் தங்களையே அர்ப்பணித்த புனிதர்களில் உமது வியத்தகு பராமரிப்பைக் கொண்டாடுவதும் உம்மைப் போற்றிப்</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02233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புகழ்வதும் தகுமே; உமது இந்தப் பராமரிப்பினால் நீர் மனிதரைத் தொடக்கத்தில் இருந்த புனித நிலைக்கு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மீண்டும் அழைத்துச் செல்கின்றீர்.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புத்துலகில் கிடைக்க இருக்கும் அருள்கொடைகளை இவ்வுலகிலேயே பெற்று அனுபவிக்க அவர்களை வழிநடத்துகின்றீர்.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புனிதர், வானதூதர் அனைவரோடும் சேர்ந்து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 புகழ்ந்தேத்தி 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24306250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6998730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oly Eucharist - Our Lady of Lebanon Maronite Catholic Church - Lewisville,  TX">
            <a:extLst>
              <a:ext uri="{FF2B5EF4-FFF2-40B4-BE49-F238E27FC236}">
                <a16:creationId xmlns:a16="http://schemas.microsoft.com/office/drawing/2014/main" id="{DF4B8FAC-8958-C23A-D1E9-D92C5FD4C1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917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422836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மெய்யாகவே தூயவர்,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 அனைத்துக்கும் ஊற்று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உம்முடைய ஆவியைப் பொழிந்து,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இக்காணிக்கைகளைத் தூய்மைப்படுத்த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வேண்டுகின்றோம்.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எங்கள் ஆண்டவர் இயேசு கிறிஸ்துவின்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உடலும்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இரத்தமுமாக எங்களுக்கு இவை மாறுவனவாக.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1602105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பாடுபட உளம் கனிந்து தம்மைக் கையளித்தபோது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அப்பத்தை எடுத்து, நன்றி செலுத்தி,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அதைப் பிட்டு, தம் சீடர்களுக்கு அளித்துக் கூறியதாவது:</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 உண்ணுங்கள்;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உங்களுக்காகக்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கையளிக்கப்படும் என் உடல்.</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6321118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அவ்வண்ணமே, இரவு விருந்தை அருந்தியபின்,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கிண்ணத்தையும் எடுத்து, மீண்டும் உமக்கு நன்றி கூறி,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சீடர்களுக்கு அளித்து அவர் கூறியதாவது:</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பெற்றுப் பருகுங்கள்;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புதிய, நிலையான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உடன்படிக்கைக்கு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உரிய என் இரத்தத்தின் கிண்ணம்.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பாவ மன்னிப்புக்கென்று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உங்களுக்காகவும் பலருக்காகவும் சிந்தப்படும்.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என் நினைவாகச் செய்யுங்கள்.</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1510577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85612"/>
            <a:ext cx="12192000" cy="452431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நம்பிக்கையின் மறைபொருள்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வருமளவும் உமது இறப்பினை அறிக்கையிடுகின்றோம். உமது உயிர்ப்பினையும் எடுத்துரைக்கின்றோம்.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5928936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கிறிஸ்துவின் இறப்பினையும் உயிர்ப்பினையும் நினைவுகூர்ந்து,</a:t>
            </a: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வாழ்வுதரும் அப்பத்தையும் மீட்பு அளிக்கும் கிண்ணத்தையும் உமக்கு ஒப்புக்கொடுக்கின்றோம்.</a:t>
            </a:r>
          </a:p>
        </p:txBody>
      </p:sp>
    </p:spTree>
    <p:extLst>
      <p:ext uri="{BB962C8B-B14F-4D97-AF65-F5344CB8AC3E}">
        <p14:creationId xmlns:p14="http://schemas.microsoft.com/office/powerpoint/2010/main" val="393391792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திருமுன் நின்று உமக்கு ஊழியம் புரியத் தகுந்தவர்கள் என எங்களை ஏற்றுக்கொண்டீர்;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உமக்கு நன்றி செலுத்துகின்றோம்.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கிறிஸ்துவின் உடலிலும் இரத்தத்திலும் பங்குகொள்ளும் எங்களைத்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 சேர்க்க வேண்டும்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உம்மைத் தாழ்மையுடன்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7382454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உலகெங்கும் பரவி இருக்கும்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அவையை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திருத்தந்தை (பெயர்) . . . , எங்கள் ஆயர் (பெயர்)*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எல்லாத் திருநிலையினர் ஆகிய அனைவரோடும்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 அன்பில் நிறைவு பெறச்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1423817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(இன்று) இவ்வுலகிலிருந்து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 அழைத்துக்கொண்ட (பெயர்) ... என்னும்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அடியாரை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திருமகனோடு அவரது இறப்பில் இணைக்கப்பட்டிருந்த இவர்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உயிர்ப்பிலும் அவரைப் போல இருக்கச்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8911177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உயிர்த்தெழும் எதிர்நோக்குடன் துயில்கொள்ளும்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சகோதரர் சகோதரிகளையும்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 அனைவரையும் இரக்கத்துடன் நினைவுகூர்ந்து,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திருமுக ஒளியினுள் ஏற்றருளும்.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அனைவர் மீதும் இரக்கமாயிரும்.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கன்னித் தாயான புனித 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கணவரான புனித யோசேப்பு, புனிதத் திருத்தூதர்கள்,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760049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இவ்வுலகில் உமக்கு உகந்தவராய் இருந்தோர் ஆகிய</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 அனைவருடனும்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நிலைவாழ்வில் பங்குகொள்ளும் தகுதி 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 இயேசு கிறிஸ்து வழியாக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 புகழ்ந்தேத்தும் வரம் அருள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4760157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வழியாக, இவரோடு, இவரில், எல்லாம் வல்ல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இறைவனாகிய தந்தையே, தூய ஆவியாரின் ஒன்றிப்பில்,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எல்லாப் புகழும் மாட்சியும், என்றென்றும் உமக்கு உரியதே.</a:t>
            </a:r>
          </a:p>
          <a:p>
            <a:pPr algn="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7104953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78040"/>
            <a:ext cx="12192000" cy="3251339"/>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மீட்பரின் கட்டளையால் கற்பிக்கப்பட்டு,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இறைப்படிப்பினையால் பயிற்சி பெற்ற நாம் துணிந்து சொல்வோம்: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86482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5155"/>
            <a:ext cx="12192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இருக்கிற எங்கள் தந்தையே,</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பெயர் தூயது எனப் போற்றப்பெறுக!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ஆட்சி வருக!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திருவுளம்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நிறைவேறுவது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மண்ணுலகிலும் நிறைவேறுக!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801934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280" y="381644"/>
            <a:ext cx="10586720" cy="590931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அன்றாட உணவை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இன்று எங்களுக்குத் தாரும்.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எதிராகக் குற்றம் செய்வோரை</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மன்னிப்பது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குற்றங்களை மன்னியும்.</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சோதனைக்கு உட்படுத்தாதேயும்.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ருந்து எங்களை விடுவித்தருளும். </a:t>
            </a:r>
            <a:endParaRPr lang="en-IN" sz="3600" dirty="0"/>
          </a:p>
        </p:txBody>
      </p:sp>
    </p:spTree>
    <p:extLst>
      <p:ext uri="{BB962C8B-B14F-4D97-AF65-F5344CB8AC3E}">
        <p14:creationId xmlns:p14="http://schemas.microsoft.com/office/powerpoint/2010/main" val="138652137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8258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அனைத்திலிருந்தும்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விடுவித்து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வாழ்நாளில்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பாவத்திலிருந்து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எப்போதும்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கலக்கமுமின்றி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நலமாயிருப்போமாக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எதிர்நோக்கியிருக்கும்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பேரின்பத்துக்காகவும்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5332710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83231"/>
            <a:ext cx="12192000" cy="4151586"/>
          </a:xfrm>
          <a:prstGeom prst="rect">
            <a:avLst/>
          </a:prstGeom>
          <a:noFill/>
        </p:spPr>
        <p:txBody>
          <a:bodyPr wrap="square" rtlCol="0">
            <a:spAutoFit/>
          </a:bodyPr>
          <a:lstStyle/>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காத்திருக்கின்றோம்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வல்லமையும்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என்றென்றும்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3223664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இயேசு கிறிஸ்துவே, "அமைதியை உங்களுக்கு விட்டுச் செல்கின்றேன். என் அமைதியையே உங்களுக்கு அளிக்கிறேன்" என்று உம் திருத்தூதர்களுக்கு மொழிந்தீரே; எங்கள் பாவங்களைப் பாராமல் உமது திருஅவையின் நம்பிக்கையைக்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கண்ணோக்கி, உம் திருவுளத்துக்கு ஏற்ப அதற்கு அமைதியையும் ஒற்றுமையையும் அளித்தருள்வீராக. என்றென்றும் வாழ்ந்து ஆட்சி செய்கின்றவர் 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46987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210615"/>
            <a:ext cx="12192000" cy="3693319"/>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ஆண்டவருடைய அமைதி உங்களோடு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 இருப்பதாக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IN" dirty="0">
              <a:solidFill>
                <a:srgbClr val="FF0000"/>
              </a:solidFill>
            </a:endParaRPr>
          </a:p>
        </p:txBody>
      </p:sp>
    </p:spTree>
    <p:extLst>
      <p:ext uri="{BB962C8B-B14F-4D97-AF65-F5344CB8AC3E}">
        <p14:creationId xmlns:p14="http://schemas.microsoft.com/office/powerpoint/2010/main" val="113611809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அமைதியை அளித்தருளும்</a:t>
            </a:r>
          </a:p>
        </p:txBody>
      </p:sp>
    </p:spTree>
    <p:extLst>
      <p:ext uri="{BB962C8B-B14F-4D97-AF65-F5344CB8AC3E}">
        <p14:creationId xmlns:p14="http://schemas.microsoft.com/office/powerpoint/2010/main" val="287778175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எமக்கு அமைதி அருளும்.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59494075"/>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575326"/>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இறைவனின் செம்மறி, இதோ, உலகின் பாவங்களைப் போக்குபவர். செம்மறியின் விருந்துக்கு அழைக்கப் பெற்றோர்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என் இல்லத்தில் எழுந்தருள நான் தகுதியற்றவன், ஆனால் ஒரு வார்த்தை மட்டும் சொல்லியருளும், எனது ஆன்மா நலம் அடையும்.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2678141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 நன்மை செபம்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இயேசுவே! நீர் உண்மையாகவே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நற்கருணையில் இருக்கிறீரென்று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எல்லாவற்றுக்கும் மேலாக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நான் நேசிக்கிறேன்.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ஆன்மாவில்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உம்மைக் கொண்டிருக்க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மிகவும்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ஆசிக்கிறேன். </a:t>
            </a:r>
          </a:p>
        </p:txBody>
      </p:sp>
    </p:spTree>
    <p:extLst>
      <p:ext uri="{BB962C8B-B14F-4D97-AF65-F5344CB8AC3E}">
        <p14:creationId xmlns:p14="http://schemas.microsoft.com/office/powerpoint/2010/main" val="118352546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இப்பொழுது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அருளடையாளத்தின் வழியாக 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உட்கொள்ள முடியாமலிருப்பதால்,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ஞான விதமாய் என் இருதயத்தில்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எழுந்தருளி வாரும்... ஆண்டவரே! நீர்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என்னுள்ளத்தில் வந்திருக்கிறீர் என்று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என்னை முழுவதும் உம்முடன்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ஒன்றிக்கிறேன். என்னை உம்மை 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ஒருபோதும் பிரிய விடாதேயும் இயேசுவே!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p:txBody>
      </p:sp>
    </p:spTree>
    <p:extLst>
      <p:ext uri="{BB962C8B-B14F-4D97-AF65-F5344CB8AC3E}">
        <p14:creationId xmlns:p14="http://schemas.microsoft.com/office/powerpoint/2010/main" val="406772310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8770"/>
            <a:ext cx="12192000" cy="4013086"/>
          </a:xfrm>
          <a:prstGeom prst="rect">
            <a:avLst/>
          </a:prstGeom>
          <a:noFill/>
        </p:spPr>
        <p:txBody>
          <a:bodyPr wrap="square" rtlCol="0">
            <a:spAutoFit/>
          </a:bodyPr>
          <a:lstStyle/>
          <a:p>
            <a:pPr algn="just">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நமதாண்டவராகிய இயேசுவின் உடலும்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 என் ஆன்மாவை நித்திய வாழ்வுக்கு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காப்பாற்றுவதாக. ஆமென்.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2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 முறை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சொல்லவேண்டும்)</a:t>
            </a:r>
          </a:p>
        </p:txBody>
      </p:sp>
    </p:spTree>
    <p:extLst>
      <p:ext uri="{BB962C8B-B14F-4D97-AF65-F5344CB8AC3E}">
        <p14:creationId xmlns:p14="http://schemas.microsoft.com/office/powerpoint/2010/main" val="3323273380"/>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5813579"/>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திருவிருந்துப் பல்லவி</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 3:20</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நான் கதவு அருகில் நின்று தட்டிக்கொண்டிருக்கிறேன்; யாராவது எனது குரலைக் கேட்டுக் கதவைத் திறந்தால், நான் அவரோடு உள்ளே சென்று அவரோடு உணவு அருந்துவேன்; அவரும் என்னோடு உணவு அருந்துவார், என்கிறார் ஆண்டவர்.</a:t>
            </a:r>
          </a:p>
        </p:txBody>
      </p:sp>
    </p:spTree>
    <p:extLst>
      <p:ext uri="{BB962C8B-B14F-4D97-AF65-F5344CB8AC3E}">
        <p14:creationId xmlns:p14="http://schemas.microsoft.com/office/powerpoint/2010/main" val="153703941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7709"/>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பொன்மாலை நேரம்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பூந்தென்றல்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காற்றில்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ஜீவராகம்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கரைந்தோடுதே</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இயேசு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உறவாடும் நேரம்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துன்ப மேகம்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கலைந்தோடுதே</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வாழ்வு ஒன்றே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தேடலாகும்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அன்பு ஒன்றே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பாடலாகும்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02361640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நீயில்லாத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நாளெல்லாம்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நிலவில்லாத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வானம்தான்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நினைவில்லாத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வாழ்வெல்லாம்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மழையில்லாத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மேகம்தான்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காலம் தோறும் கண்ணின்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மணிபோல்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காக்கும் தெய்வமே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சுமைசுமந்து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சோர்ந்த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உன் அபயம் நீ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தரவேண்டுமே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தெய்வமே அருகில் நீ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வரவேண்டுமே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காற்றில் ஆடும் தீபம்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சிறகில்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861103126"/>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7709"/>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பொன்மாலை நேரம்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பூந்தென்றல்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காற்றில்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ஜீவராகம்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கரைந்தோடுதே</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இயேசு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உறவாடும் நேரம்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துன்ப மேகம்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கலைந்தோடுதே</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வாழ்வு ஒன்றே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தேடலாகும்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அன்பு ஒன்றே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பாடலாகும்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89582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ஒரு கணம்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அருகினில்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அமரும்போது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ஒருயுகம்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தினம்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புகழ்கையில்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எனக்குள் தோன்றும்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புதுயுகம்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பூக்கும்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ரோஜா</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அள்ளிப்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பறிப்பதேன்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மகிழ்ந்ததேன்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அன்புக்கு வானம் எல்லை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தெய்வமே உன் அன்புக்கு எல்லை இல்லை</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இதழில்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இன்ப இதயம் உன் அன்பைப்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பாடுதே</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53701144"/>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7709"/>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பொன்மாலை நேரம்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பூந்தென்றல்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காற்றில்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ஜீவராகம்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கரைந்தோடுதே</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இயேசு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உறவாடும் நேரம்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துன்ப மேகம்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கலைந்தோடுதே</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வாழ்வு ஒன்றே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தேடலாகும்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அன்பு ஒன்றே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பாடலாகும்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66820095"/>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ஆத்மமே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இரட்சியும்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திருவிலாத்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அருள்நிறை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காயங்களுள்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30599513"/>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5467331"/>
          </a:xfrm>
          <a:prstGeom prst="rect">
            <a:avLst/>
          </a:prstGeom>
        </p:spPr>
        <p:txBody>
          <a:bodyPr wrap="square">
            <a:spAutoFit/>
          </a:bodyPr>
          <a:lstStyle/>
          <a:p>
            <a:pPr>
              <a:lnSpc>
                <a:spcPct val="20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சத்ருவிடம்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வேளையினில்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கூப்பிடும்</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பரகதியில்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வருகவென்றன்போடு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ஏவிடும்</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01019057"/>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புனிதமாக்கும்.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திருவுடலே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மீட்டருளும்.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எழுச்சியூட்டும்.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விலாவின்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கழுவிடுமே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4">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பாடுகளே,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செவிசாயும்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திருக்காயங்களுள்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10845668"/>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19954"/>
            <a:ext cx="12192000" cy="5467331"/>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பகைவரிடமிருந்து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 காத்தருளும்.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எனது இறப்பின் வேளையில்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கட்டளையிட்டருளும்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எக்காலமும்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 செய்யும்!</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85336931"/>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திருவிருந்துக்குப்பின் மன்றாட்டு</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 விண்ணக மறைநிகழ்வுகளால் நீர் நிறைவு செய்த உம் மக்களுடன் கனிவாய்த் தங்கியிருக்க உம்மை வேண்டுகின்றோம்: பழைய நிலையிலிருந்து வாழ்வின் புதிய நிலைக்கு நாங்கள் கடந்து செல்லச் செய்வீராக. 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4089446125"/>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நிறைவுச் சடங்கு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இறைவன் தந்தை,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 தூய</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 உங்களுக்கு ஆசி வழங்குவாராக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 வாருங்கள், திருப்பலி நிறைவேறிற்று.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 நன்றி!</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89290452"/>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Why Was Jesus Christ Called the Son of God?">
            <a:extLst>
              <a:ext uri="{FF2B5EF4-FFF2-40B4-BE49-F238E27FC236}">
                <a16:creationId xmlns:a16="http://schemas.microsoft.com/office/drawing/2014/main" id="{F1141CFC-AA0C-3890-7A05-DFFA8AFF7E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121888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7272731"/>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606351"/>
            <a:ext cx="12192000" cy="5821337"/>
          </a:xfrm>
          <a:prstGeom prst="rect">
            <a:avLst/>
          </a:prstGeom>
          <a:noFill/>
        </p:spPr>
        <p:txBody>
          <a:bodyPr wrap="square" rtlCol="0">
            <a:spAutoFit/>
          </a:bodyPr>
          <a:lstStyle/>
          <a:p>
            <a:pPr>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மாசில்லாக் கன்னியே மாதாவே உம்மேல்</a:t>
            </a:r>
          </a:p>
          <a:p>
            <a:pPr>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நேசமில்லாதவர் நீசரே யாவார்</a:t>
            </a:r>
          </a:p>
          <a:p>
            <a:pPr>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வாழ்க வாழ்க வாழ்க மரியே -2 (2)</a:t>
            </a:r>
          </a:p>
          <a:p>
            <a:pPr>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1. மூதாதை தாயாசெய் முற்பாவ மற்றாய்</a:t>
            </a:r>
          </a:p>
          <a:p>
            <a:pPr>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ஆதியில் லாதோனை மாதே நீ பெற்றாய் - வாழ்க ...</a:t>
            </a:r>
          </a:p>
          <a:p>
            <a:pPr>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2. உம் மகன் தாமே உயிர் விடும் வேளை</a:t>
            </a:r>
          </a:p>
          <a:p>
            <a:pPr>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என்னை உன் மைந்தனாய் ஈந்தனரன்றோ?-வாழ்க ...</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58175886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பிரான்சிஸ்கு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அசிசியாரின்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அமைதிக்காகச்</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செபம்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சமாதானத்தின்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கருவியாக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ஆக்கியருளும்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 பகை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அங்கு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மனவருத்தம்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அங்கு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மன்னிப்பையும்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 சந்தேகம்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அங்கு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 இருள்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அங்கு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ஒளியையும்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 துன்பம்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அங்கு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இன்பத்தையும்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பரப்ப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அருள்தாரும்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447011853"/>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ஆறுதலுக்காக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விட்டு,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ஆறுதலைக்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உழைப்பேனாக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புரிந்துகொள்ளவேண்டும்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 நடப்பதை விட்டு, மற்றவர்களைப் புரிந்துகொள்ள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உழைப்பேனாக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மற்றவர்கள் நேசிக்க வேண்டும் என்று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தவிப்பதை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விட்டு,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மற்றவர்களை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நேசிக்க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முற்படுவேனாக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ஏனெனில்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கொடுப்பதன்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கொள்ள முடியும்.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மன்னிப்பதன்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மன்னிப்படைய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முடியும். </a:t>
            </a:r>
          </a:p>
        </p:txBody>
      </p:sp>
    </p:spTree>
    <p:extLst>
      <p:ext uri="{BB962C8B-B14F-4D97-AF65-F5344CB8AC3E}">
        <p14:creationId xmlns:p14="http://schemas.microsoft.com/office/powerpoint/2010/main" val="1886574838"/>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165859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முடிவில்லாத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வாழ்வில் பிறக்க முடியும். -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891266570"/>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045" y="128096"/>
            <a:ext cx="7018655" cy="6601807"/>
          </a:xfrm>
          <a:prstGeom prst="rect">
            <a:avLst/>
          </a:prstGeom>
        </p:spPr>
        <p:txBody>
          <a:bodyPr wrap="square">
            <a:spAutoFit/>
          </a:bodyPr>
          <a:lstStyle/>
          <a:p>
            <a:pPr algn="ctr">
              <a:lnSpc>
                <a:spcPct val="200000"/>
              </a:lnSpc>
            </a:pP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திருத்தந்தை</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பிரான்சிஸ்</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அவர்களின்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பங்குத்தந்தையின்</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செபிப்போம்</a:t>
            </a:r>
            <a:r>
              <a:rPr lang="en-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a:t>
            </a:r>
            <a:endPar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a:p>
            <a:pPr algn="ctr">
              <a:lnSpc>
                <a:spcPct val="200000"/>
              </a:lnSpc>
            </a:pP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விண்</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அருள்</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தந்தை</a:t>
            </a:r>
            <a:endPar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1900" y="384356"/>
            <a:ext cx="4115842" cy="6225993"/>
          </a:xfrm>
          <a:prstGeom prst="rect">
            <a:avLst/>
          </a:prstGeom>
          <a:ln>
            <a:noFill/>
          </a:ln>
          <a:effectLst>
            <a:softEdge rad="112500"/>
          </a:effectLst>
        </p:spPr>
      </p:pic>
    </p:spTree>
    <p:extLst>
      <p:ext uri="{BB962C8B-B14F-4D97-AF65-F5344CB8AC3E}">
        <p14:creationId xmlns:p14="http://schemas.microsoft.com/office/powerpoint/2010/main" val="681591759"/>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0" y="378165"/>
            <a:ext cx="9276080" cy="6101670"/>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விண்ணுலகில் இருக்கிற எங்கள் தந்தையே, / உமது பெயர் தூயது எனப் போற்றப்பெறுக! / உமது ஆட்சி வருக! / உமது திருவுளம் விண்ணுலகில் நிறைவேறுவது போல, / மண்ணுலகிலும் நிறைவேறுக! </a:t>
            </a:r>
            <a:r>
              <a:rPr lang="en-IN" sz="2200" b="1" dirty="0">
                <a:ln w="0"/>
                <a:effectLst>
                  <a:outerShdw blurRad="38100" dist="19050" dir="2700000" algn="tl" rotWithShape="0">
                    <a:schemeClr val="dk1">
                      <a:alpha val="40000"/>
                    </a:schemeClr>
                  </a:outerShdw>
                </a:effectLst>
              </a:rPr>
              <a:t>	</a:t>
            </a:r>
          </a:p>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எங்கள் அன்றாட உணவை இன்று எங்களுக்குத் தாரும். / எங்களுக்கு எதிராகக் குற்றம் செய்வோரை / நாங்கள் மன்னிப்பது போல, / எங்கள் குற்றங்களை மன்னியும்./ எங்களைச் சோதனைக்கு உட்படுத்தாதேயும், / தீமையிலிருந்து எங்களை விடுவித்தருளும். / ஆமென்.</a:t>
            </a:r>
            <a:endParaRPr lang="en-IN" sz="2200" b="1" dirty="0">
              <a:ln w="0"/>
              <a:effectLst>
                <a:outerShdw blurRad="38100" dist="19050" dir="2700000" algn="tl" rotWithShape="0">
                  <a:schemeClr val="dk1">
                    <a:alpha val="40000"/>
                  </a:schemeClr>
                </a:outerShdw>
              </a:effectLst>
            </a:endParaRP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6080" y="1218488"/>
            <a:ext cx="2789238" cy="400505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213182"/>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982575662"/>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172923"/>
            <a:ext cx="12192000" cy="168507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தந்தைக்கும், மகனுக்கும், தூய ஆவியாருக்கும் / மாட்சி உண்டாகுக. </a:t>
            </a:r>
          </a:p>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தொடக்கத்தில் இருந்ததுபோல / இப்பொழுதும் எப்பொழுதும் / என்றென்றும் இருப்பதாக. / ஆமென்.</a:t>
            </a:r>
          </a:p>
        </p:txBody>
      </p:sp>
    </p:spTree>
    <p:extLst>
      <p:ext uri="{BB962C8B-B14F-4D97-AF65-F5344CB8AC3E}">
        <p14:creationId xmlns:p14="http://schemas.microsoft.com/office/powerpoint/2010/main" val="1821815876"/>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575326"/>
          </a:xfrm>
          <a:prstGeom prst="rect">
            <a:avLst/>
          </a:prstGeom>
          <a:noFill/>
        </p:spPr>
        <p:txBody>
          <a:bodyPr wrap="square" rtlCol="0">
            <a:spAutoFit/>
          </a:bodyPr>
          <a:lstStyle/>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சந்தியாகப்பரே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மறைமாவட்ட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பிரான்சிஸ்</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சவேரியாரே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pic>
        <p:nvPicPr>
          <p:cNvPr id="1026" name="Picture 2" descr="Saint James is the Patron Saint of Spain and according to legend, his  remains are held in Santiago de Compostela in Galicia (… | Canvas art,  Painting, Canvas giclee">
            <a:extLst>
              <a:ext uri="{FF2B5EF4-FFF2-40B4-BE49-F238E27FC236}">
                <a16:creationId xmlns:a16="http://schemas.microsoft.com/office/drawing/2014/main" id="{8C57C3F2-4412-B671-6E98-2EADEF40650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329265" y="282674"/>
            <a:ext cx="1551415" cy="203161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8" name="Picture 4" descr="St. Xavier's Higher Sec. School">
            <a:extLst>
              <a:ext uri="{FF2B5EF4-FFF2-40B4-BE49-F238E27FC236}">
                <a16:creationId xmlns:a16="http://schemas.microsoft.com/office/drawing/2014/main" id="{9D4A2CBF-E97F-B562-178B-605699B161B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10511004" y="3242497"/>
            <a:ext cx="1369676" cy="1583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248398"/>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DCAC285-D44D-4FBB-8C45-D67D8533BA54}"/>
              </a:ext>
            </a:extLst>
          </p:cNvPr>
          <p:cNvSpPr/>
          <p:nvPr/>
        </p:nvSpPr>
        <p:spPr>
          <a:xfrm>
            <a:off x="3885875" y="1582870"/>
            <a:ext cx="8059674" cy="2954655"/>
          </a:xfrm>
          <a:prstGeom prst="rect">
            <a:avLst/>
          </a:prstGeom>
        </p:spPr>
        <p:txBody>
          <a:bodyPr wrap="square">
            <a:spAutoFit/>
          </a:bodyPr>
          <a:lstStyle/>
          <a:p>
            <a:pPr algn="ctr">
              <a:lnSpc>
                <a:spcPct val="200000"/>
              </a:lnSpc>
            </a:pPr>
            <a:r>
              <a:rPr lang="ta-IN" sz="2400" b="1" dirty="0">
                <a:solidFill>
                  <a:srgbClr val="FF0000"/>
                </a:solidFill>
                <a:effectLst>
                  <a:outerShdw blurRad="38100" dist="38100" dir="2700000" algn="tl">
                    <a:srgbClr val="000000">
                      <a:alpha val="43137"/>
                    </a:srgbClr>
                  </a:outerShdw>
                </a:effectLst>
              </a:rPr>
              <a:t>நித்திய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ஸ்துதிக்குரிய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பரிசுத்த</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பரம திவ்விய நற்கருணைக்கு</a:t>
            </a:r>
            <a:r>
              <a:rPr lang="en-US" sz="2400" b="1" dirty="0">
                <a:solidFill>
                  <a:srgbClr val="FF0000"/>
                </a:solidFill>
                <a:effectLst>
                  <a:outerShdw blurRad="38100" dist="38100" dir="2700000" algn="tl">
                    <a:srgbClr val="000000">
                      <a:alpha val="43137"/>
                    </a:srgbClr>
                  </a:outerShdw>
                </a:effectLst>
              </a:rPr>
              <a:t>,          </a:t>
            </a:r>
            <a:r>
              <a:rPr lang="ta-IN"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சதா காலமும்</a:t>
            </a:r>
            <a:r>
              <a:rPr lang="en-US" sz="2400" b="1" dirty="0">
                <a:solidFill>
                  <a:srgbClr val="002060"/>
                </a:solidFill>
                <a:effectLst>
                  <a:outerShdw blurRad="38100" dist="38100" dir="2700000" algn="tl">
                    <a:srgbClr val="000000">
                      <a:alpha val="43137"/>
                    </a:srgbClr>
                  </a:outerShdw>
                </a:effectLst>
              </a:rPr>
              <a:t>,</a:t>
            </a:r>
            <a:r>
              <a:rPr lang="ta-IN" sz="2400" b="1" dirty="0">
                <a:solidFill>
                  <a:srgbClr val="002060"/>
                </a:solidFill>
                <a:effectLst>
                  <a:outerShdw blurRad="38100" dist="38100" dir="2700000" algn="tl">
                    <a:srgbClr val="000000">
                      <a:alpha val="43137"/>
                    </a:srgbClr>
                  </a:outerShdw>
                </a:effectLst>
              </a:rPr>
              <a:t> </a:t>
            </a:r>
            <a:r>
              <a:rPr lang="ta-IN" sz="2400" b="1" dirty="0">
                <a:solidFill>
                  <a:srgbClr val="7A1667"/>
                </a:solidFill>
                <a:effectLst>
                  <a:outerShdw blurRad="38100" dist="38100" dir="2700000" algn="tl">
                    <a:srgbClr val="000000">
                      <a:alpha val="43137"/>
                    </a:srgbClr>
                  </a:outerShdw>
                </a:effectLst>
              </a:rPr>
              <a:t>ஆராதனையும்</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ஸ்துதி</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ஸ்தோத்திர</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நமஸ்காரமும் </a:t>
            </a:r>
            <a:r>
              <a:rPr lang="ta-IN" sz="2400" b="1" dirty="0">
                <a:solidFill>
                  <a:srgbClr val="006600"/>
                </a:solidFill>
                <a:effectLst>
                  <a:outerShdw blurRad="38100" dist="38100" dir="2700000" algn="tl">
                    <a:srgbClr val="000000">
                      <a:alpha val="43137"/>
                    </a:srgbClr>
                  </a:outerShdw>
                </a:effectLst>
              </a:rPr>
              <a:t>உண்டாகக் கடவது</a:t>
            </a:r>
            <a:r>
              <a:rPr lang="en-US" sz="2400" b="1" dirty="0">
                <a:solidFill>
                  <a:srgbClr val="006600"/>
                </a:solidFill>
                <a:effectLst>
                  <a:outerShdw blurRad="38100" dist="38100" dir="2700000" algn="tl">
                    <a:srgbClr val="000000">
                      <a:alpha val="43137"/>
                    </a:srgbClr>
                  </a:outerShdw>
                </a:effectLst>
              </a:rPr>
              <a:t> . . .</a:t>
            </a:r>
            <a:endParaRPr lang="en-IN" sz="2400" b="1" dirty="0">
              <a:solidFill>
                <a:srgbClr val="006600"/>
              </a:solidFill>
              <a:effectLst>
                <a:outerShdw blurRad="38100" dist="38100" dir="2700000" algn="tl">
                  <a:srgbClr val="000000">
                    <a:alpha val="43137"/>
                  </a:srgbClr>
                </a:outerShdw>
              </a:effectLst>
            </a:endParaRPr>
          </a:p>
        </p:txBody>
      </p:sp>
      <p:pic>
        <p:nvPicPr>
          <p:cNvPr id="3" name="Picture 2" descr="Related image">
            <a:extLst>
              <a:ext uri="{FF2B5EF4-FFF2-40B4-BE49-F238E27FC236}">
                <a16:creationId xmlns:a16="http://schemas.microsoft.com/office/drawing/2014/main" id="{5DF1CA45-570B-4A89-8E1D-E0A6E29E7CF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7378" y="120764"/>
            <a:ext cx="3528497" cy="6384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5493595"/>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903893"/>
            <a:ext cx="12192000" cy="95410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ta-IN" sz="3200" b="1" dirty="0">
                <a:ln w="0"/>
                <a:effectLst>
                  <a:outerShdw blurRad="38100" dist="19050" dir="2700000" algn="tl" rotWithShape="0">
                    <a:schemeClr val="dk1">
                      <a:alpha val="40000"/>
                    </a:schemeClr>
                  </a:outerShdw>
                </a:effectLst>
              </a:rPr>
              <a:t>தந்தை, மகன், தூய </a:t>
            </a:r>
            <a:r>
              <a:rPr lang="ta-IN" sz="3200" b="1" dirty="0" err="1">
                <a:ln w="0"/>
                <a:effectLst>
                  <a:outerShdw blurRad="38100" dist="19050" dir="2700000" algn="tl" rotWithShape="0">
                    <a:schemeClr val="dk1">
                      <a:alpha val="40000"/>
                    </a:schemeClr>
                  </a:outerShdw>
                </a:effectLst>
              </a:rPr>
              <a:t>ஆவியின்</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பெயராலே</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ஆமென்</a:t>
            </a:r>
            <a:r>
              <a:rPr lang="ta-IN" sz="3200" b="1" dirty="0">
                <a:ln w="0"/>
                <a:effectLst>
                  <a:outerShdw blurRad="38100" dist="19050" dir="2700000" algn="tl" rotWithShape="0">
                    <a:schemeClr val="dk1">
                      <a:alpha val="40000"/>
                    </a:schemeClr>
                  </a:outerShdw>
                </a:effectLst>
              </a:rPr>
              <a:t>.</a:t>
            </a:r>
          </a:p>
        </p:txBody>
      </p:sp>
    </p:spTree>
    <p:extLst>
      <p:ext uri="{BB962C8B-B14F-4D97-AF65-F5344CB8AC3E}">
        <p14:creationId xmlns:p14="http://schemas.microsoft.com/office/powerpoint/2010/main" val="15075757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11266</TotalTime>
  <Words>5127</Words>
  <Application>Microsoft Office PowerPoint</Application>
  <PresentationFormat>Widescreen</PresentationFormat>
  <Paragraphs>533</Paragraphs>
  <Slides>149</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149</vt:i4>
      </vt:variant>
    </vt:vector>
  </HeadingPairs>
  <TitlesOfParts>
    <vt:vector size="158" baseType="lpstr">
      <vt:lpstr>Arial Unicode MS</vt:lpstr>
      <vt:lpstr>Arial</vt:lpstr>
      <vt:lpstr>Bamini</vt:lpstr>
      <vt:lpstr>Calibri</vt:lpstr>
      <vt:lpstr>Calibri Light</vt:lpstr>
      <vt:lpstr>Latha</vt:lpstr>
      <vt:lpstr>TAU_Elango_Juliee</vt:lpstr>
      <vt:lpstr>TAU_Elango_Rewathy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amirtharasa sundar</dc:creator>
  <cp:lastModifiedBy>Amali</cp:lastModifiedBy>
  <cp:revision>94</cp:revision>
  <dcterms:created xsi:type="dcterms:W3CDTF">2022-07-13T11:51:49Z</dcterms:created>
  <dcterms:modified xsi:type="dcterms:W3CDTF">2024-07-23T07:03:12Z</dcterms:modified>
</cp:coreProperties>
</file>