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9"/>
  </p:notesMasterIdLst>
  <p:sldIdLst>
    <p:sldId id="4329" r:id="rId2"/>
    <p:sldId id="5267" r:id="rId3"/>
    <p:sldId id="5273" r:id="rId4"/>
    <p:sldId id="5274"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68" r:id="rId32"/>
    <p:sldId id="4023" r:id="rId33"/>
    <p:sldId id="5312" r:id="rId34"/>
    <p:sldId id="3957" r:id="rId35"/>
    <p:sldId id="5313" r:id="rId36"/>
    <p:sldId id="3958" r:id="rId37"/>
    <p:sldId id="5314" r:id="rId38"/>
    <p:sldId id="5315" r:id="rId39"/>
    <p:sldId id="3948" r:id="rId40"/>
    <p:sldId id="4012" r:id="rId41"/>
    <p:sldId id="4013" r:id="rId42"/>
    <p:sldId id="3246" r:id="rId43"/>
    <p:sldId id="3260" r:id="rId44"/>
    <p:sldId id="3303" r:id="rId45"/>
    <p:sldId id="5258" r:id="rId46"/>
    <p:sldId id="3338" r:id="rId47"/>
    <p:sldId id="5257" r:id="rId48"/>
    <p:sldId id="1378" r:id="rId49"/>
    <p:sldId id="4482" r:id="rId50"/>
    <p:sldId id="5275" r:id="rId51"/>
    <p:sldId id="5276" r:id="rId52"/>
    <p:sldId id="4960" r:id="rId53"/>
    <p:sldId id="5269" r:id="rId54"/>
    <p:sldId id="5270" r:id="rId55"/>
    <p:sldId id="3424" r:id="rId56"/>
    <p:sldId id="1470" r:id="rId57"/>
    <p:sldId id="1471" r:id="rId58"/>
    <p:sldId id="1472" r:id="rId59"/>
    <p:sldId id="4246" r:id="rId60"/>
    <p:sldId id="4247" r:id="rId61"/>
    <p:sldId id="4286" r:id="rId62"/>
    <p:sldId id="1476" r:id="rId63"/>
    <p:sldId id="3972" r:id="rId64"/>
    <p:sldId id="4297" r:id="rId65"/>
    <p:sldId id="4287" r:id="rId66"/>
    <p:sldId id="1480" r:id="rId67"/>
    <p:sldId id="4250" r:id="rId68"/>
    <p:sldId id="4251" r:id="rId69"/>
    <p:sldId id="4288" r:id="rId70"/>
    <p:sldId id="1485" r:id="rId71"/>
    <p:sldId id="4253" r:id="rId72"/>
    <p:sldId id="4254" r:id="rId73"/>
    <p:sldId id="4289" r:id="rId74"/>
    <p:sldId id="1489" r:id="rId75"/>
    <p:sldId id="4485" r:id="rId76"/>
    <p:sldId id="4256" r:id="rId77"/>
    <p:sldId id="4290" r:id="rId78"/>
    <p:sldId id="1494" r:id="rId79"/>
    <p:sldId id="4257" r:id="rId80"/>
    <p:sldId id="4258" r:id="rId81"/>
    <p:sldId id="4291" r:id="rId82"/>
    <p:sldId id="1499" r:id="rId83"/>
    <p:sldId id="4486" r:id="rId84"/>
    <p:sldId id="4260" r:id="rId85"/>
    <p:sldId id="4298" r:id="rId86"/>
    <p:sldId id="4292" r:id="rId87"/>
    <p:sldId id="4299" r:id="rId88"/>
    <p:sldId id="4262" r:id="rId89"/>
    <p:sldId id="4263" r:id="rId90"/>
    <p:sldId id="4293" r:id="rId91"/>
    <p:sldId id="4300" r:id="rId92"/>
    <p:sldId id="4301" r:id="rId93"/>
    <p:sldId id="4302" r:id="rId94"/>
    <p:sldId id="4303" r:id="rId95"/>
    <p:sldId id="4304" r:id="rId96"/>
    <p:sldId id="4305" r:id="rId97"/>
    <p:sldId id="4306" r:id="rId98"/>
    <p:sldId id="4307" r:id="rId99"/>
    <p:sldId id="4483" r:id="rId100"/>
    <p:sldId id="3784" r:id="rId101"/>
    <p:sldId id="3785" r:id="rId102"/>
    <p:sldId id="3786" r:id="rId103"/>
    <p:sldId id="4322" r:id="rId104"/>
    <p:sldId id="3788" r:id="rId105"/>
    <p:sldId id="3789" r:id="rId106"/>
    <p:sldId id="3790" r:id="rId107"/>
    <p:sldId id="3791" r:id="rId108"/>
    <p:sldId id="3792" r:id="rId109"/>
    <p:sldId id="3793" r:id="rId110"/>
    <p:sldId id="3794" r:id="rId111"/>
    <p:sldId id="3795" r:id="rId112"/>
    <p:sldId id="3796" r:id="rId113"/>
    <p:sldId id="3797" r:id="rId114"/>
    <p:sldId id="3798" r:id="rId115"/>
    <p:sldId id="3799" r:id="rId116"/>
    <p:sldId id="3800" r:id="rId117"/>
    <p:sldId id="4323" r:id="rId118"/>
    <p:sldId id="4295" r:id="rId119"/>
    <p:sldId id="3802" r:id="rId120"/>
    <p:sldId id="4324" r:id="rId121"/>
    <p:sldId id="3805" r:id="rId122"/>
    <p:sldId id="3806" r:id="rId123"/>
    <p:sldId id="3807" r:id="rId124"/>
    <p:sldId id="5271" r:id="rId125"/>
    <p:sldId id="5277" r:id="rId126"/>
    <p:sldId id="5278" r:id="rId127"/>
    <p:sldId id="5279" r:id="rId128"/>
    <p:sldId id="5280" r:id="rId129"/>
    <p:sldId id="5281" r:id="rId130"/>
    <p:sldId id="4982" r:id="rId131"/>
    <p:sldId id="5250" r:id="rId132"/>
    <p:sldId id="4964" r:id="rId133"/>
    <p:sldId id="4965" r:id="rId134"/>
    <p:sldId id="5272" r:id="rId135"/>
    <p:sldId id="4330" r:id="rId136"/>
    <p:sldId id="4484" r:id="rId137"/>
    <p:sldId id="5282" r:id="rId138"/>
    <p:sldId id="4940" r:id="rId139"/>
    <p:sldId id="4944" r:id="rId140"/>
    <p:sldId id="4945" r:id="rId141"/>
    <p:sldId id="4951" r:id="rId142"/>
    <p:sldId id="4952" r:id="rId143"/>
    <p:sldId id="4953" r:id="rId144"/>
    <p:sldId id="4954" r:id="rId145"/>
    <p:sldId id="4966" r:id="rId146"/>
    <p:sldId id="4981" r:id="rId147"/>
    <p:sldId id="3897" r:id="rId1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23-Jul-24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137</a:t>
            </a:fld>
            <a:endParaRPr lang="en-IN"/>
          </a:p>
        </p:txBody>
      </p:sp>
    </p:spTree>
    <p:extLst>
      <p:ext uri="{BB962C8B-B14F-4D97-AF65-F5344CB8AC3E}">
        <p14:creationId xmlns:p14="http://schemas.microsoft.com/office/powerpoint/2010/main" val="2209796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654359" y="1909483"/>
            <a:ext cx="753764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16ஆம்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67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53:</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என் ஆண்டவர்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தன்னார்வத்தோடு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அது நல்லது.</a:t>
            </a:r>
          </a:p>
        </p:txBody>
      </p:sp>
    </p:spTree>
    <p:extLst>
      <p:ext uri="{BB962C8B-B14F-4D97-AF65-F5344CB8AC3E}">
        <p14:creationId xmlns:p14="http://schemas.microsoft.com/office/powerpoint/2010/main" val="983476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31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அன்பு மாந்தரே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பலிசெலுத்த வாருங்கள் பண்ணிசைத்துப் பாடுங்கள்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இயேசு என்னும் ஆதவன் கதிர் விரிக்கக் காணுங்கள்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இதயம் என்ற மலர் விரித்து மணம் பரப்ப வாருங்கள்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 என்ற இருள் மறைந்து அன்பு உதயமாகவே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அருள்வழங்க இதயம் சேரும் அன்புருவைக் கேளுங்கள்</a:t>
            </a:r>
          </a:p>
        </p:txBody>
      </p:sp>
    </p:spTree>
    <p:extLst>
      <p:ext uri="{BB962C8B-B14F-4D97-AF65-F5344CB8AC3E}">
        <p14:creationId xmlns:p14="http://schemas.microsoft.com/office/powerpoint/2010/main" val="890349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31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அன்பு மாந்தரே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பலிசெலுத்த வாருங்கள் பண்ணிசைத்துப் பாடுங்கள்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அன்பு என்றால் என்னவென்று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அவரைக் கேட்டுப் பாருங்கள்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அத்தனையும் தருவதுதான் அன்பு என்று கூறவார்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 ஈந்து அன்பு செய்த தேவன் இங்கு வருகின்றான்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தம்மை முற்றும் தந்து இன்று யாவும் பெற்று திரும்புவோம்</a:t>
            </a:r>
          </a:p>
        </p:txBody>
      </p:sp>
    </p:spTree>
    <p:extLst>
      <p:ext uri="{BB962C8B-B14F-4D97-AF65-F5344CB8AC3E}">
        <p14:creationId xmlns:p14="http://schemas.microsoft.com/office/powerpoint/2010/main" val="375680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உளம் கனிந்து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நம்பிக்கை, எதிர்நோக்கு,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ஆகியவற்றால்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பற்றியெரிந்து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விழிப்புடனும்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ஆர்வத்துடனும்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8602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செய்துள்ள உடன்படிக்கையின் இரத்தம் இதோ.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விடுதலைப் பயண நூலிலிருந்து வாசகம் 24: 3-8</a:t>
            </a:r>
          </a:p>
        </p:txBody>
      </p:sp>
    </p:spTree>
    <p:extLst>
      <p:ext uri="{BB962C8B-B14F-4D97-AF65-F5344CB8AC3E}">
        <p14:creationId xmlns:p14="http://schemas.microsoft.com/office/powerpoint/2010/main" val="2121072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 மக்களிடம் வந்து ஆண்டவர் சொன்ன அனைத்து வார்த்தைகளையும் விதிமுறைகளையும் அறிவித்தார். மக்கள் அனைவரும் ஒரே குரலாக, “ஆண்டவர் கூறிய வார்த்தைகள் அனைத்தையும் நாங்கள் செயல்படுத்துவோம்” என்று விடையளித்தனர்.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 ஆண்டவரின் வாக்குகள் அனைத்தையும் எழுதி வைத்தார். அதிகாலையில் அவர் எழுந்து மலையடிவாரத்தில் </a:t>
            </a:r>
          </a:p>
        </p:txBody>
      </p:sp>
    </p:spTree>
    <p:extLst>
      <p:ext uri="{BB962C8B-B14F-4D97-AF65-F5344CB8AC3E}">
        <p14:creationId xmlns:p14="http://schemas.microsoft.com/office/powerpoint/2010/main" val="3227115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பலிபீடத்தையும், இஸ்ரயேலின் பன்னிரண்டு குலங்களுக்காகப் பன்னிரண்டு தூண்களையும் எழுப்பினார். அவர் இஸ்ரயேல் மக்களின் இளைஞர்களை அனுப்பி வைக்க, அவர்களும் ஆண்டவருக்கு எரிபலிகள் செலுத்தினர். மாடுகளை நல்லுறவுப் பலிகளாகவும் ஆண்டவருக்குப் பலியிட்டனர். மோசே இரத்தத்தில் ஒரு பாதியை எடுத்துக் கலங்களில் விட்டு வைத்தார். மறு</a:t>
            </a:r>
          </a:p>
        </p:txBody>
      </p:sp>
    </p:spTree>
    <p:extLst>
      <p:ext uri="{BB962C8B-B14F-4D97-AF65-F5344CB8AC3E}">
        <p14:creationId xmlns:p14="http://schemas.microsoft.com/office/powerpoint/2010/main" val="3453294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5069"/>
            <a:ext cx="12192000" cy="747557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பாதியைப் பலிபீடத்தின் மேல் தெளித்தார். அவர் உடன்படிக்கையின் ஏட்டை எடுத்து மக்கள் காதுகளில் கேட்கும்படி வாசித்தார். அவர்கள், “ஆண்டவர் கூறிய அனைத்தையும் நாங்கள் செயல்படுத்திக் கீழ்ப்படிந்திருப்போம்” என்றனர். அப்போது மோசே இரத்தத்தை எடுத்து மக்கள்மேல் தெளித்து, “இவ்வனைத்து வார்த்தைக்குமிணங்க, ஆண்டவர் உங்களோடு செய்துள்ள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உடன்படிக்கையின் இரத்தம் இதோ” என்றார்.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427679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481565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50: 1-2. 5-6. 14-15 (பல்லவி: 14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கடவுளுக்கு நன்றிப் பலி செலுத்துங்கள்.</a:t>
            </a:r>
          </a:p>
        </p:txBody>
      </p:sp>
    </p:spTree>
    <p:extLst>
      <p:ext uri="{BB962C8B-B14F-4D97-AF65-F5344CB8AC3E}">
        <p14:creationId xmlns:p14="http://schemas.microsoft.com/office/powerpoint/2010/main" val="3467571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தெய்வங்களுக்கெல்லாம் இறைவனாம் ஆண்டவர் பேசினார்; கதிரவன் எழும் முனையினின்று மறையும் முனைவரை பரந்துள்ள உலகைத் தீர்ப்புப் பெற அழைத்தார்.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எழிலின் நிறைவாம் சீயோனினின்று, ஒளிவீசி மிளிர்கின்றார் கடவுள்.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கடவுளுக்கு நன்றிப் பலி செலுத்துங்கள்.</a:t>
            </a:r>
          </a:p>
        </p:txBody>
      </p:sp>
    </p:spTree>
    <p:extLst>
      <p:ext uri="{BB962C8B-B14F-4D97-AF65-F5344CB8AC3E}">
        <p14:creationId xmlns:p14="http://schemas.microsoft.com/office/powerpoint/2010/main" val="1675925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‘பலியிட்டு என்னோடு உடன்படிக்கை செய்துகொண்ட என் அடியார்களை என்முன் ஒன்றுகூட்டுங்கள்.’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வான்வெளி அவரது நீதியை எடுத்தியம்பும்; ஏனெனில், கடவுள்தாமே நீதிபதியாய் வருகின்றார்!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கடவுளுக்கு நன்றிப் பலி செலுத்துங்கள்.</a:t>
            </a:r>
          </a:p>
        </p:txBody>
      </p:sp>
    </p:spTree>
    <p:extLst>
      <p:ext uri="{BB962C8B-B14F-4D97-AF65-F5344CB8AC3E}">
        <p14:creationId xmlns:p14="http://schemas.microsoft.com/office/powerpoint/2010/main" val="2204012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கடவுளுக்கு நன்றிப் பலி செலுத்துங்கள்; உன்னதர்க்கு உங்கள் நேர்ச்சைகளை நிறைவேற்றுங்கள்.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துன்ப வேளையில் என்னைக் கூப்பிடுங்கள்; உங்களைக் காத்திடுவேன்; அப்போது, நீங்கள் என்னை மேன்மைப் படுத்துவீர்கள்.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கடவுளுக்கு நன்றிப் பலி செலுத்துங்கள்.</a:t>
            </a:r>
          </a:p>
        </p:txBody>
      </p:sp>
    </p:spTree>
    <p:extLst>
      <p:ext uri="{BB962C8B-B14F-4D97-AF65-F5344CB8AC3E}">
        <p14:creationId xmlns:p14="http://schemas.microsoft.com/office/powerpoint/2010/main" val="784377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078313"/>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 1: 21</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உங்கள் உள்ளத்தில் ஊன்றப்பட்ட வார்த்தையைப் பணிவோடு ஏற்றுக்கொள்ளுங்கள். அதுவே உங்களை மீட்க வல்லது. அல்லேலூயா.</a:t>
            </a:r>
          </a:p>
        </p:txBody>
      </p:sp>
    </p:spTree>
    <p:extLst>
      <p:ext uri="{BB962C8B-B14F-4D97-AF65-F5344CB8AC3E}">
        <p14:creationId xmlns:p14="http://schemas.microsoft.com/office/powerpoint/2010/main" val="4217561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555641"/>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அறுவடை வரை, இரண்டையும் வளர விடுங்கள்.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24-30</a:t>
            </a:r>
          </a:p>
        </p:txBody>
      </p:sp>
    </p:spTree>
    <p:extLst>
      <p:ext uri="{BB962C8B-B14F-4D97-AF65-F5344CB8AC3E}">
        <p14:creationId xmlns:p14="http://schemas.microsoft.com/office/powerpoint/2010/main" val="987080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எடுத்துரைத்த வேறு ஓர் உவமை: “விண்ணரசைப் பின்வரும் நிகழ்ச்சிக்கு ஒப்பிடலாம். ஒருவர் தம் வயலில் நல்ல விதைகளை விதைத்தார். அவருடைய ஆள்கள் தூங்கும்போது அவருடைய பகைவன் வந்து கோதுமைகளுக்கு இடையே களைகளை விதைத்துவிட்டுப் போய்விட்டான்.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 வளர்ந்து கதிர்விட்டபோது களைகளும் காணப்பட்டன. நிலக்கிழாருடைய பணியாளர்கள் அவரிடம்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52740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 ‘ஐயா, நீர் உமது வயலில் நல்ல விதைகளை அல்லவா விதைத்தீர்? அதில் களைகள் காணப்படுவது எப்படி?’ என்று கேட்டார்கள். அதற்கு அவர், ‘இது பகைவனுடைய வேலை’ என்றார். உடனே பணியாளர்கள் அவரிடம், ‘நாங்கள் போய் அவற்றைப் பறித்துக்கொண்டு வரலாமா? உம் விருப்பம் என்ன?’ என்று கேட்டார்கள்.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‘வேண்டாம், களைகளைப் பறிக்கும்போது அவற்றோடு சேர்த்துக் கோதுமையையும் நீங்கள்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பிடுங்கிவிடக் கூடும். அறுவடை வரை இரண்டையும் வளர விடுங்கள். அறுவடை நேரத்தில் அறுவடை செய்வோரிடம், முதலில் களைகளைப் பறித்துக்கொண்டு வந்து எரிப்பதற்கெனக் கட்டுகளாகக் கட்டுங்கள். கோதுமையையோ என் களஞ்சியத்தில் சேர்த்து வையுங்கள் என்று கூறுவேன்’ என்றார்.”</a:t>
            </a:r>
          </a:p>
        </p:txBody>
      </p:sp>
    </p:spTree>
    <p:extLst>
      <p:ext uri="{BB962C8B-B14F-4D97-AF65-F5344CB8AC3E}">
        <p14:creationId xmlns:p14="http://schemas.microsoft.com/office/powerpoint/2010/main" val="38972762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உண்மைக்காக வாழ்ந்திடும் நெஞ்சம் என்னில் உண்டு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கொடுக்கவும் துணிந்திடும் உந்தன் பாதை சென்று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வாழ்பவன் நீ 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அச்சம் கொள்வதும் வீண்தானே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பணியில் ஆயிரம் தடைகள் வந்திடுமாயினும்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பயணம் தொடரும்</a:t>
            </a:r>
          </a:p>
        </p:txBody>
      </p:sp>
    </p:spTree>
    <p:extLst>
      <p:ext uri="{BB962C8B-B14F-4D97-AF65-F5344CB8AC3E}">
        <p14:creationId xmlns:p14="http://schemas.microsoft.com/office/powerpoint/2010/main" val="34177024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867588"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எந்தன் வாழ்வின் பொருளினை உந்தன் வாழ்வில் </a:t>
            </a:r>
            <a:r>
              <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சுயநலத்தின் திரைகளைக் களைந்து என்னைத் தந்தேன்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ஜீவன் என்னாலே உயிர் வாழ்ந்தால்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தானே உம் முன்னால் பெரிதாகும்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மகிழ்வைத் தேடும் மானிடர் மகிழ்ந்திட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 என்னை இயேசுவே - உனது கரத்தில் ஏற்க வேண்டி</a:t>
            </a:r>
          </a:p>
        </p:txBody>
      </p:sp>
    </p:spTree>
    <p:extLst>
      <p:ext uri="{BB962C8B-B14F-4D97-AF65-F5344CB8AC3E}">
        <p14:creationId xmlns:p14="http://schemas.microsoft.com/office/powerpoint/2010/main" val="1450410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புனிதப்படுத்தியது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அது அனைவரின்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97178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பயன்படச் செய்தருள்வீராக.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62604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 3:20</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நான் கதவு அருகில் நின்று தட்டிக்கொண்டிருக்கிறேன்; யாராவது எனது குரலைக் கேட்டுக் கதவைத் திறந்தால், நான் அவரோடு உள்ளே சென்று அவரோடு உணவு அருந்துவேன்; அவரும் என்னோடு உணவு அருந்துவார், என்கிறார் ஆண்டவர்.</a:t>
            </a:r>
          </a:p>
        </p:txBody>
      </p:sp>
    </p:spTree>
    <p:extLst>
      <p:ext uri="{BB962C8B-B14F-4D97-AF65-F5344CB8AC3E}">
        <p14:creationId xmlns:p14="http://schemas.microsoft.com/office/powerpoint/2010/main" val="15370394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36164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வானம்தான்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தோறும் கண்ணின்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காக்கும் தெய்வமே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சுமைசுமந்து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அபயம்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தெய்வமே அருகில்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காற்றில் ஆடும் தீபம்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11031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8958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ஒரு கணம்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அருகினில்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எனக்குள் தோன்றும்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ரோஜா</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அன்புக்கு வானம் எல்லை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தெய்வமே உன் அன்புக்கு எல்லை இல்லை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இதழில்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 இதயம் உன் அன்பைப்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370114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68200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 மறைநிகழ்வுகளால் நீர் நிறைவு செய்த உம் மக்களுடன் கனிவாய்த் தங்கியிருக்க உம்மை வேண்டுகின்றோம்: பழைய நிலையிலிருந்து வாழ்வின் புதிய நிலைக்கு நாங்கள் கடந்து செல்லச்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0894461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6351"/>
            <a:ext cx="12192000" cy="5821337"/>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மாசில்லாக் கன்னியே மாதாவே உம்மேல்</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நேசமில்லாதவர் நீசரே யாவார்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 வாழ்க வாழ்க மரியே -2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மூதாதை தாயாசெய் முற்பாவ மற்றாய்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லாதோனை மாதே நீ பெற்றாய் - வாழ்க ...</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உம் மகன் தாமே உயிர் விடும் வேளை</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உன் மைந்தனாய் ஈந்தனரன்றோ?-வாழ்க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175886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11266</TotalTime>
  <Words>5023</Words>
  <Application>Microsoft Office PowerPoint</Application>
  <PresentationFormat>Widescreen</PresentationFormat>
  <Paragraphs>529</Paragraphs>
  <Slides>147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147</vt:i4>
      </vt:variant>
    </vt:vector>
  </HeadingPairs>
  <TitlesOfParts>
    <vt:vector size="156"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95</cp:revision>
  <dcterms:created xsi:type="dcterms:W3CDTF">2022-07-13T11:51:49Z</dcterms:created>
  <dcterms:modified xsi:type="dcterms:W3CDTF">2024-07-23T06:52:22Z</dcterms:modified>
</cp:coreProperties>
</file>