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4294" r:id="rId2"/>
    <p:sldId id="5251" r:id="rId3"/>
    <p:sldId id="5271" r:id="rId4"/>
    <p:sldId id="5272"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2" r:id="rId32"/>
    <p:sldId id="5253" r:id="rId33"/>
    <p:sldId id="3290" r:id="rId34"/>
    <p:sldId id="3292" r:id="rId35"/>
    <p:sldId id="5258" r:id="rId36"/>
    <p:sldId id="5259" r:id="rId37"/>
    <p:sldId id="5260" r:id="rId38"/>
    <p:sldId id="3259" r:id="rId39"/>
    <p:sldId id="3297" r:id="rId40"/>
    <p:sldId id="3320" r:id="rId41"/>
    <p:sldId id="5261" r:id="rId42"/>
    <p:sldId id="5262" r:id="rId43"/>
    <p:sldId id="5263" r:id="rId44"/>
    <p:sldId id="5264" r:id="rId45"/>
    <p:sldId id="3246" r:id="rId46"/>
    <p:sldId id="3260" r:id="rId47"/>
    <p:sldId id="3303" r:id="rId48"/>
    <p:sldId id="3338" r:id="rId49"/>
    <p:sldId id="5265" r:id="rId50"/>
    <p:sldId id="5266" r:id="rId51"/>
    <p:sldId id="1378" r:id="rId52"/>
    <p:sldId id="4482" r:id="rId53"/>
    <p:sldId id="5269" r:id="rId54"/>
    <p:sldId id="5270" r:id="rId55"/>
    <p:sldId id="4960" r:id="rId56"/>
    <p:sldId id="5254" r:id="rId57"/>
    <p:sldId id="5255" r:id="rId58"/>
    <p:sldId id="3424" r:id="rId59"/>
    <p:sldId id="1470" r:id="rId60"/>
    <p:sldId id="1471" r:id="rId61"/>
    <p:sldId id="1472" r:id="rId62"/>
    <p:sldId id="4246" r:id="rId63"/>
    <p:sldId id="4247" r:id="rId64"/>
    <p:sldId id="4286" r:id="rId65"/>
    <p:sldId id="1476" r:id="rId66"/>
    <p:sldId id="3972" r:id="rId67"/>
    <p:sldId id="4297" r:id="rId68"/>
    <p:sldId id="4287" r:id="rId69"/>
    <p:sldId id="1480" r:id="rId70"/>
    <p:sldId id="4250" r:id="rId71"/>
    <p:sldId id="4251" r:id="rId72"/>
    <p:sldId id="4288" r:id="rId73"/>
    <p:sldId id="1485" r:id="rId74"/>
    <p:sldId id="4253" r:id="rId75"/>
    <p:sldId id="4254" r:id="rId76"/>
    <p:sldId id="4289" r:id="rId77"/>
    <p:sldId id="1489" r:id="rId78"/>
    <p:sldId id="4485" r:id="rId79"/>
    <p:sldId id="4256" r:id="rId80"/>
    <p:sldId id="4290" r:id="rId81"/>
    <p:sldId id="1494" r:id="rId82"/>
    <p:sldId id="4257" r:id="rId83"/>
    <p:sldId id="4258" r:id="rId84"/>
    <p:sldId id="4291" r:id="rId85"/>
    <p:sldId id="1499" r:id="rId86"/>
    <p:sldId id="4486" r:id="rId87"/>
    <p:sldId id="4260" r:id="rId88"/>
    <p:sldId id="4298" r:id="rId89"/>
    <p:sldId id="4292" r:id="rId90"/>
    <p:sldId id="4299" r:id="rId91"/>
    <p:sldId id="4262" r:id="rId92"/>
    <p:sldId id="4263" r:id="rId93"/>
    <p:sldId id="4293" r:id="rId94"/>
    <p:sldId id="4300" r:id="rId95"/>
    <p:sldId id="4301" r:id="rId96"/>
    <p:sldId id="4302" r:id="rId97"/>
    <p:sldId id="4303" r:id="rId98"/>
    <p:sldId id="4304" r:id="rId99"/>
    <p:sldId id="4305" r:id="rId100"/>
    <p:sldId id="4306" r:id="rId101"/>
    <p:sldId id="4307" r:id="rId102"/>
    <p:sldId id="4483" r:id="rId103"/>
    <p:sldId id="3784" r:id="rId104"/>
    <p:sldId id="3785" r:id="rId105"/>
    <p:sldId id="3786" r:id="rId106"/>
    <p:sldId id="4322" r:id="rId107"/>
    <p:sldId id="3788" r:id="rId108"/>
    <p:sldId id="3789" r:id="rId109"/>
    <p:sldId id="3790" r:id="rId110"/>
    <p:sldId id="3791" r:id="rId111"/>
    <p:sldId id="3792" r:id="rId112"/>
    <p:sldId id="3793" r:id="rId113"/>
    <p:sldId id="3794" r:id="rId114"/>
    <p:sldId id="3795" r:id="rId115"/>
    <p:sldId id="3796" r:id="rId116"/>
    <p:sldId id="3797" r:id="rId117"/>
    <p:sldId id="3798" r:id="rId118"/>
    <p:sldId id="3799" r:id="rId119"/>
    <p:sldId id="3800" r:id="rId120"/>
    <p:sldId id="4323" r:id="rId121"/>
    <p:sldId id="4295" r:id="rId122"/>
    <p:sldId id="3802" r:id="rId123"/>
    <p:sldId id="4324" r:id="rId124"/>
    <p:sldId id="3805" r:id="rId125"/>
    <p:sldId id="3806" r:id="rId126"/>
    <p:sldId id="3807" r:id="rId127"/>
    <p:sldId id="5256" r:id="rId128"/>
    <p:sldId id="5267" r:id="rId129"/>
    <p:sldId id="5268" r:id="rId130"/>
    <p:sldId id="4964" r:id="rId131"/>
    <p:sldId id="4965" r:id="rId132"/>
    <p:sldId id="4982" r:id="rId133"/>
    <p:sldId id="5250" r:id="rId134"/>
    <p:sldId id="5257" r:id="rId135"/>
    <p:sldId id="4330" r:id="rId136"/>
    <p:sldId id="4484" r:id="rId137"/>
    <p:sldId id="5273" r:id="rId138"/>
    <p:sldId id="5274" r:id="rId139"/>
    <p:sldId id="4946" r:id="rId140"/>
    <p:sldId id="4926" r:id="rId141"/>
    <p:sldId id="4927" r:id="rId142"/>
    <p:sldId id="4951" r:id="rId143"/>
    <p:sldId id="4952" r:id="rId144"/>
    <p:sldId id="4953" r:id="rId145"/>
    <p:sldId id="4954" r:id="rId146"/>
    <p:sldId id="4966" r:id="rId147"/>
    <p:sldId id="4981"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7/21/2024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137</a:t>
            </a:fld>
            <a:endParaRPr lang="en-IN"/>
          </a:p>
        </p:txBody>
      </p:sp>
    </p:spTree>
    <p:extLst>
      <p:ext uri="{BB962C8B-B14F-4D97-AF65-F5344CB8AC3E}">
        <p14:creationId xmlns:p14="http://schemas.microsoft.com/office/powerpoint/2010/main" val="20553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8" name="Footer Placeholder 7">
            <a:extLst>
              <a:ext uri="{FF2B5EF4-FFF2-40B4-BE49-F238E27FC236}">
                <a16:creationId xmlns=""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4" name="Footer Placeholder 3">
            <a:extLst>
              <a:ext uri="{FF2B5EF4-FFF2-40B4-BE49-F238E27FC236}">
                <a16:creationId xmlns=""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3" name="Footer Placeholder 2">
            <a:extLst>
              <a:ext uri="{FF2B5EF4-FFF2-40B4-BE49-F238E27FC236}">
                <a16:creationId xmlns=""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6" name="Footer Placeholder 5">
            <a:extLst>
              <a:ext uri="{FF2B5EF4-FFF2-40B4-BE49-F238E27FC236}">
                <a16:creationId xmlns=""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21-07-2024</a:t>
            </a:fld>
            <a:endParaRPr lang="en-IN"/>
          </a:p>
        </p:txBody>
      </p:sp>
      <p:sp>
        <p:nvSpPr>
          <p:cNvPr id="5" name="Footer Placeholder 4">
            <a:extLst>
              <a:ext uri="{FF2B5EF4-FFF2-40B4-BE49-F238E27FC236}">
                <a16:creationId xmlns=""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 xmlns:a16="http://schemas.microsoft.com/office/drawing/2014/main" id="{88740711-6E79-4D9D-80C9-79587687A115}"/>
              </a:ext>
            </a:extLst>
          </p:cNvPr>
          <p:cNvSpPr txBox="1"/>
          <p:nvPr/>
        </p:nvSpPr>
        <p:spPr>
          <a:xfrm>
            <a:off x="5573937" y="1649506"/>
            <a:ext cx="6618063"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  </a:t>
            </a:r>
            <a:r>
              <a:rPr lang="en-IN" sz="4400" b="1" dirty="0" smtClean="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16ஆம்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t>
            </a:r>
            <a:r>
              <a:rPr lang="en-IN" sz="4400" b="1" dirty="0" smtClean="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B</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53:</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என் ஆண்டவர்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தன்னார்வத்தோடு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அது நல்லது.</a:t>
            </a:r>
          </a:p>
        </p:txBody>
      </p:sp>
    </p:spTree>
    <p:extLst>
      <p:ext uri="{BB962C8B-B14F-4D97-AF65-F5344CB8AC3E}">
        <p14:creationId xmlns:p14="http://schemas.microsoft.com/office/powerpoint/2010/main" val="113961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அகல்போல் எரியும் அன்பு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அது பகல்போல் மணம் பரவும்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நிலையாய் உனை நினைத்தால்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 மலையாய் உயர்வடைவேன் - 2</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8237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நீர்போல் தூய்மையையும் என்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நினைவில் ஓடச்செய்யும்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சேற்றினில் நான் விழுந்தால் என்னை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சீக்கிரம் தூக்கிவிடும் -2</a:t>
            </a:r>
            <a:endParaRPr lang="en-IN" sz="3600" dirty="0"/>
          </a:p>
        </p:txBody>
      </p:sp>
    </p:spTree>
    <p:extLst>
      <p:ext uri="{BB962C8B-B14F-4D97-AF65-F5344CB8AC3E}">
        <p14:creationId xmlns:p14="http://schemas.microsoft.com/office/powerpoint/2010/main" val="1339464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உளம் கனிந்து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நம்பிக்கை, எதிர்நோக்கு,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ஆகியவற்றால்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பற்றியெரிந்து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விழிப்புடனும்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ஆர்வத்துடனும்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6547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298147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 எதை ஆண்டவர் உன்னிடம் கேட்கின்றார்?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மீக்கா நூலிலிருந்து வாசகம் 6: 1-4,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6-8</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கூறுவதைக் கேளுங்கள்: நீ எழுந்து, மலைகளுக்கு முன்னிலையில் உன் வழக்கைச் சொல்; குன்றுகள் உன் குரல் ஒலியைக் கேட்கட்டும். மலைகளே, மண்ணுலகின் நிலையான அடித்தளங்களே, ஆண்டவரின் வழக்கைக் கேளுங்கள்; ஆண்டவருக்குத் தம் மக்களோடு வழக்கு ஒன்று உண்டு; இஸ்ரயேலோடு அவர் வாதாடப் போகின்றார்.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மக்களே, நான் உங்களுக்கு என்ன செய்தேன்?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எதில் நான் உங்களைத் துயரடையச் செய்தேன்? எனக்கு மறுமொழி கூறுங்கள். நான் உங்களை எகிப்து நாட்டிலிருந்து அழைத்து வந்தேன்; அடிமைத்தன வீட்டிலிருந்து மீட்டு வந்தேன்; உங்களுக்கு முன்பாக மோசேயையும், ஆரோனையும், மிரியாமையும் அனுப்பி வைத்தேன்.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திருமுன் வரும்போது உன்னதரான கடவுளாகிய அவருக்கு எதைக் கொண்டுவந்து பணிந்து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60787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நிற்பேன்? எரிபலிகளோடும் ஒரு வயதுக் கன்றுகளோடும் அவர் முன்னிலையில் வரவேண்டுமா? ஆயிரக்கணக்கான ஆட்டுக்கிடாய்கள் மேலும் பல்லாயிரக்கணக்கான ஆறுகளாய்ப் பெருக்கெடுத்தோடும் எண்ணெய் மேலும் ஆண்டவர் விருப்பம் கொள்வாரோ? என் குற்றத்தை அகற்ற என் தலைப்பிள்ளையையும், என் பாவத்தைப் போக்க நான் பெற்ற குழந்தையையும் பலி கொடுக்க வேண்டுமா?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மானிடா, நல்லது எது என அவர் உனக்குக்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19506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காட்டியிருக்கின்றாரே! நேர்மையைக் கடைப்பிடித்தலையும், இரக்கம் கொள்வதில் நாட்டத்தையும் உன் கடவுளுக்கு முன்பாக தாழ்ச்சியோடு நடந்து கொள்வதையும் தவிர வேறு எதை ஆண்டவர் உன்னிடம் கேட்கின்றார்?</a:t>
            </a:r>
          </a:p>
        </p:txBody>
      </p:sp>
    </p:spTree>
    <p:extLst>
      <p:ext uri="{BB962C8B-B14F-4D97-AF65-F5344CB8AC3E}">
        <p14:creationId xmlns:p14="http://schemas.microsoft.com/office/powerpoint/2010/main" val="655053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50: 5-6. 8-9. 16</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bc-17. 21,23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23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r>
              <a:rPr lang="en-US"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தம் வழியைச் செம்மைப்படுத்துவோர் கடவுள் தரும் மீட்பைக் கண்டடைவர்</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078313"/>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‘பலியிட்டு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 உடன்படிக்கை செய்துகொண்ட என் அடியார்களை என்முன் ஒன்றுகூட்டுங்கள்.’</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நீதியை எடுத்தியம்பும்; ஏனெனில், கடவுள்தாமே நீதிபதியாய் வருகின்றார்!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வழியைச் செம்மைப்படுத்துவோர் கடவுள் தரும் மீட்பைக் கண்டடைவர்.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7693"/>
            <a:ext cx="12192000" cy="6740307"/>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கொண்டுவரும் பலிகளை முன்னிட்டு நான் உங்களைக் கண்டிக்கவில்லை; உங்கள் எரிபலிகள் எப்போதும் என் முன்னிலையில் உள்ளன.</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வீட்டின் காளைகளையோ, உங்கள் தொழுவத்தின் ஆட்டுக்கிடாய்களையோ, நான் ஏற்றுக்கொள்வதில்லை.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வழியைச் செம்மைப்படுத்துவோர் கடவுள் தரும் மீட்பைக் கண்டடைவர்.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9611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909310"/>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a:t>
            </a:r>
            <a:r>
              <a:rPr lang="en-US" sz="3600" b="1" dirty="0" err="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bcd</a:t>
            </a:r>
            <a:r>
              <a:rPr lang="en-US"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விதிமுறைகளை ஓதுவதற்கு உங்களுக்கு என்ன தகுதி? என் உடன்படிக்கை பற்றிப் பேசுவதற்கு உங்களுக்கு என்ன அருகதை?</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ஒழுங்குமுறையை வெறுக்கின்றீர்கள்; என் கட்டளைகளைத் தூக்கியெறிந்து விடுகின்றீர்கள்.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வழியைச் செம்மைப்படுத்துவோர் கடவுள் தரும் மீட்பைக் கண்டடைவர்.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5850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21</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இவ்வாறெல்லாம்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செய்தும், நான் மௌனமாய் இருந்தேன்; நானும் உங்களைப் போன்றவர் என எண்ணிக் கொண்டீர்கள்; ஆனால், இப்பொழுது உங்களைக் கண்டிக்கின்றேன்; உங்கள் குற்றங்களை உங்கள் கண்முன் ஒவ்வொன்றாய் எடுத்து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உரைக்கின்றேன்.</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23</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நன்றிப்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செலுத்துவோர் என்னை மேன்மைப்படுத்துவர். தம் வழியைச் செம்மைப்படுத்துவோர் கடவுளாம் நான் அருளும் மீட்பைக் கண்டடைவர். </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448765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50: 5-6. 8-9. 16</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bc-17. 21,23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23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r>
              <a:rPr lang="en-US"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தம் வழியைச் செம்மைப்படுத்துவோர் கடவுள் தரும் மீட்பைக் கண்டடைவர்</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02694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95: 8</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7b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இன்று உங்கள் இதயத்தைக் கடினப்படுத்திக் கொள்ளாதீர்கள். மாறாக நீங்கள் அவரது குரலுக்குச் செவிகொடுத்தால் எத்துணை நலம்! அல்லேலூயா.</a:t>
            </a:r>
          </a:p>
        </p:txBody>
      </p:sp>
    </p:spTree>
    <p:extLst>
      <p:ext uri="{BB962C8B-B14F-4D97-AF65-F5344CB8AC3E}">
        <p14:creationId xmlns:p14="http://schemas.microsoft.com/office/powerpoint/2010/main" val="4217561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55641"/>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rPr>
              <a:t>மத்தேயு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 நாளில் தென்னாட்டு அரசி இத்தலைமுறையினரோடு எழுந்து இவர்களைக் கண்டனம் செய்வார்.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 நற்செய்தியிலிருந்து வாசகம்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38-42</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மறைநூல்அறிஞர் சிலரும் பரிசேயர் சிலரும் இயேசுவுக்கு மறுமொழியாக, “போதகரே, நீர் அடையாளம் ஒன்று காட்ட வேண்டும் என விரும்புகிறோம்” என்றனர்.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கூறியது: “இந்தத் தீய விபசாரத் தலைமுறையினர் அடையாளம் கேட்கின்றனர். இவர்களுக்கு இறைவாக்கினரான யோனாவின் அடையாளத்தைத் தவிர வேறு அடையாளம் எதுவும்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கொடுக்கப்படமாட்டாது. யோனா மூன்று பகலும் மூன்று இரவும் ஒரு பெரிய மீனின் வயிற்றில் இருந்தார். அவ்வாறே மானிட மகனும் மூன்று பகலும் மூன்று இரவும் நிலத்தின் உள்ளே இருப்பார்.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 நாளில் நினிவே மக்கள் இத்தலைமுறையினரோடு எழுந்து, இவர்களைக் கண்டனம் செய்வார்கள். ஏனெனில் யோனா அறிவித்த செய்தியைக் கேட்டு அவர்கள் மனம் மாறியவர்கள்.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8441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இங்கிருப்பவர் யோனாவை விடப் பெரியவர் அல்லவா!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 நாளில் தென்னாட்டு அரசி இத்தலைமுறையினரோடு எழுந்து இவர்களைக் கண்டனம் செய்வார். ஏனெனில் அவர் சாலமோனின் ஞானத்தைக் கேட்க உலகின் கடைக்கோடியிலிருந்து வந்தவர். ஆனால் இங்கிருப்பவர் சாலமோனிலும் பெரியவர் அல்லவா!”</a:t>
            </a:r>
          </a:p>
        </p:txBody>
      </p:sp>
    </p:spTree>
    <p:extLst>
      <p:ext uri="{BB962C8B-B14F-4D97-AF65-F5344CB8AC3E}">
        <p14:creationId xmlns:p14="http://schemas.microsoft.com/office/powerpoint/2010/main" val="1699494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கரங்களில் என்னைத்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என்னக் கொடுத்தாலும் பயனில்லை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கொடுக்காமல் பொருள் கொடுத்தால்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தான் நீ கேட்கின்றாய் -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தருகின்றேன் (2)</a:t>
            </a:r>
          </a:p>
        </p:txBody>
      </p:sp>
    </p:spTree>
    <p:extLst>
      <p:ext uri="{BB962C8B-B14F-4D97-AF65-F5344CB8AC3E}">
        <p14:creationId xmlns:p14="http://schemas.microsoft.com/office/powerpoint/2010/main" val="12003382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கரங்களில் என்னைத்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தர நான் வருகின்றேன்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சிந்தனை சொல் செயல் திறன் அனைத்தும்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உள்ளெழும் ஆசைகள் ஒவ்வொன்றும்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துளி நீராய்க் கலக்கின்றேன் - அதை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பயனுள்ள பலியாய் மாற்றிடுவாய் (2)</a:t>
            </a:r>
          </a:p>
        </p:txBody>
      </p:sp>
    </p:spTree>
    <p:extLst>
      <p:ext uri="{BB962C8B-B14F-4D97-AF65-F5344CB8AC3E}">
        <p14:creationId xmlns:p14="http://schemas.microsoft.com/office/powerpoint/2010/main" val="2318721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புனிதப்படுத்தியது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அது அனைவரின்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740531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பயன்படச் செய்தருள்வீராக.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924093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 3:20</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நான் கதவு அருகில் நின்று தட்டிக்கொண்டிருக்கிறேன்; யாராவது எனது குரலைக் கேட்டுக் கதவைத் திறந்தால், நான் அவரோடு உள்ளே சென்று அவரோடு உணவு அருந்துவேன்; அவரும் என்னோடு உணவு அருந்துவார், என்கிறார் ஆண்டவர்.</a:t>
            </a:r>
          </a:p>
        </p:txBody>
      </p:sp>
    </p:spTree>
    <p:extLst>
      <p:ext uri="{BB962C8B-B14F-4D97-AF65-F5344CB8AC3E}">
        <p14:creationId xmlns:p14="http://schemas.microsoft.com/office/powerpoint/2010/main" val="15502687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இறையவனே என் வழித்துணை நீயே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இறைஞ்சிடும் ஏழையில் வாழ்க வாழ்க வாழ்க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திசை தெரியாத மரக்கலம் போல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திரிந்திடும் வாழ்வு உனதொளி காண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கலங்கரைத் தீபம் எனக்கு நீயாவாய்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நலந்தரும் வானக உணவென வாராய்</a:t>
            </a:r>
          </a:p>
        </p:txBody>
      </p:sp>
    </p:spTree>
    <p:extLst>
      <p:ext uri="{BB962C8B-B14F-4D97-AF65-F5344CB8AC3E}">
        <p14:creationId xmlns:p14="http://schemas.microsoft.com/office/powerpoint/2010/main" val="5908500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இறையவனே என் வழித்துணை நீயே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இறைஞ்சிடும் ஏழையில் வாழ்க வாழ்க வாழ்க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இகவழியாகி அக ஒளியாவாய்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பகைமையை நீக்கிப் புது உறவாவாய்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தகுதியில்லாத எளியேனைத் 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எழுந்துள்ளம் வாழ இறைவனே வாராய்</a:t>
            </a:r>
          </a:p>
        </p:txBody>
      </p:sp>
    </p:spTree>
    <p:extLst>
      <p:ext uri="{BB962C8B-B14F-4D97-AF65-F5344CB8AC3E}">
        <p14:creationId xmlns:p14="http://schemas.microsoft.com/office/powerpoint/2010/main" val="325920665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 மறைநிகழ்வுகளால் நீர் நிறைவு செய்த உம் மக்களுடன் கனிவாய்த் தங்கியிருக்க உம்மை வேண்டுகின்றோம்: பழைய நிலையிலிருந்து வாழ்வின் புதிய நிலைக்கு நாங்கள் கடந்து செல்லச்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725308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70560"/>
            <a:ext cx="12192000" cy="4990340"/>
          </a:xfrm>
          <a:prstGeom prst="rect">
            <a:avLst/>
          </a:prstGeom>
          <a:noFill/>
        </p:spPr>
        <p:txBody>
          <a:bodyPr wrap="square" rtlCol="0">
            <a:spAutoFit/>
          </a:bodyPr>
          <a:lstStyle/>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கலங்கரை தீபமே கலங்களின் தாரகையே</a:t>
            </a:r>
          </a:p>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துலங்கிடும் மணியே கலங்குவோர் கதியே</a:t>
            </a:r>
          </a:p>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காத்திடுவாய்த் தாயே (2)</a:t>
            </a:r>
          </a:p>
          <a:p>
            <a:pPr>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மாதர்களின் மாதிரியே மாயிருளில் ஒளி தாரகையே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மாதரசியே மன ஒளி தாராய் மாசு அகலச் செய்வாய்</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128208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கலங்கரை தீபமே கலங்களின் தாரகையே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துலங்கிடும் மணியே கலங்குவோர் கதியே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 தாயே - எங்களை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தாயெனவே தாவி 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சேயெனவே எமைச் சேர்த்திடுவாய்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என்னுள்ளம் தாயுனைத் 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கூவிடும் குரல் கேளாய்</a:t>
            </a:r>
          </a:p>
        </p:txBody>
      </p:sp>
    </p:spTree>
    <p:extLst>
      <p:ext uri="{BB962C8B-B14F-4D97-AF65-F5344CB8AC3E}">
        <p14:creationId xmlns:p14="http://schemas.microsoft.com/office/powerpoint/2010/main" val="31618987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 xmlns:a16="http://schemas.microsoft.com/office/drawing/2014/main" id="{8C57C3F2-4412-B671-6E98-2EADEF40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 xmlns:a16="http://schemas.microsoft.com/office/drawing/2014/main" id="{9D4A2CBF-E97F-B562-178B-605699B16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11279</TotalTime>
  <Words>2370</Words>
  <Application>Microsoft Office PowerPoint</Application>
  <PresentationFormat>Widescreen</PresentationFormat>
  <Paragraphs>525</Paragraphs>
  <Slides>148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148</vt:i4>
      </vt:variant>
    </vt:vector>
  </HeadingPairs>
  <TitlesOfParts>
    <vt:vector size="156"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91</cp:revision>
  <dcterms:created xsi:type="dcterms:W3CDTF">2022-07-13T11:51:49Z</dcterms:created>
  <dcterms:modified xsi:type="dcterms:W3CDTF">2024-07-21T13:56:27Z</dcterms:modified>
</cp:coreProperties>
</file>