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2"/>
  </p:notesMasterIdLst>
  <p:sldIdLst>
    <p:sldId id="4294" r:id="rId2"/>
    <p:sldId id="5251" r:id="rId3"/>
    <p:sldId id="5271" r:id="rId4"/>
    <p:sldId id="527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252" r:id="rId32"/>
    <p:sldId id="5253" r:id="rId33"/>
    <p:sldId id="3290" r:id="rId34"/>
    <p:sldId id="3292" r:id="rId35"/>
    <p:sldId id="5258" r:id="rId36"/>
    <p:sldId id="5259" r:id="rId37"/>
    <p:sldId id="5260" r:id="rId38"/>
    <p:sldId id="5275" r:id="rId39"/>
    <p:sldId id="5276" r:id="rId40"/>
    <p:sldId id="5278" r:id="rId41"/>
    <p:sldId id="3259" r:id="rId42"/>
    <p:sldId id="3297" r:id="rId43"/>
    <p:sldId id="3320" r:id="rId44"/>
    <p:sldId id="5279" r:id="rId45"/>
    <p:sldId id="5280" r:id="rId46"/>
    <p:sldId id="5281" r:id="rId47"/>
    <p:sldId id="3246" r:id="rId48"/>
    <p:sldId id="3260" r:id="rId49"/>
    <p:sldId id="3303" r:id="rId50"/>
    <p:sldId id="3338" r:id="rId51"/>
    <p:sldId id="5265" r:id="rId52"/>
    <p:sldId id="5266" r:id="rId53"/>
    <p:sldId id="1378" r:id="rId54"/>
    <p:sldId id="4482" r:id="rId55"/>
    <p:sldId id="5269" r:id="rId56"/>
    <p:sldId id="5270" r:id="rId57"/>
    <p:sldId id="4960" r:id="rId58"/>
    <p:sldId id="5254" r:id="rId59"/>
    <p:sldId id="5255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5256" r:id="rId130"/>
    <p:sldId id="5267" r:id="rId131"/>
    <p:sldId id="5268" r:id="rId132"/>
    <p:sldId id="4964" r:id="rId133"/>
    <p:sldId id="4965" r:id="rId134"/>
    <p:sldId id="4982" r:id="rId135"/>
    <p:sldId id="5250" r:id="rId136"/>
    <p:sldId id="5257" r:id="rId137"/>
    <p:sldId id="4330" r:id="rId138"/>
    <p:sldId id="4484" r:id="rId139"/>
    <p:sldId id="5273" r:id="rId140"/>
    <p:sldId id="5274" r:id="rId141"/>
    <p:sldId id="4946" r:id="rId142"/>
    <p:sldId id="4926" r:id="rId143"/>
    <p:sldId id="4927" r:id="rId144"/>
    <p:sldId id="4951" r:id="rId145"/>
    <p:sldId id="4952" r:id="rId146"/>
    <p:sldId id="4953" r:id="rId147"/>
    <p:sldId id="4954" r:id="rId148"/>
    <p:sldId id="4966" r:id="rId149"/>
    <p:sldId id="4981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23-Jul-24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536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5573937" y="1649506"/>
            <a:ext cx="661806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16ஆம்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</p:spTree>
    <p:extLst>
      <p:ext uri="{BB962C8B-B14F-4D97-AF65-F5344CB8AC3E}">
        <p14:creationId xmlns:p14="http://schemas.microsoft.com/office/powerpoint/2010/main" val="301421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53: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6,8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இருக்கின்றார்; என் ஆண்டவர்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தன்னார்வத்தோடு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அது நல்லது.</a:t>
            </a:r>
          </a:p>
        </p:txBody>
      </p:sp>
    </p:spTree>
    <p:extLst>
      <p:ext uri="{BB962C8B-B14F-4D97-AF65-F5344CB8AC3E}">
        <p14:creationId xmlns:p14="http://schemas.microsoft.com/office/powerpoint/2010/main" val="113961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தலைவா உனை வணங்க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தலைமேல் கரம் குவித்தேன்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வரமே உனைக் கேட்க நான்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சிரமே தாள் பணிந்தேன்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அகல்போல் எரியும் அன்பு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அது பகல்போல் மணம் பரவும்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நிலையாய் உனை நினைத்தால்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 மலையாய் உயர்வடைவேன் - 2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2375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தலைவா உனை வணங்க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தலைமேல் கரம் குவித்தேன்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வரமே உனைக் கேட்க நான்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சிரமே தாள் பணிந்தேன்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நீர்போல் தூய்மையையும் என்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நினைவில் ஓடச்செய்யும்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சேற்றினில் நான் விழுந்தால் என்னை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சீக்கிரம் தூக்கிவிடும் -2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39464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உளம் கனிந்து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நம்பிக்கை, எதிர்நோக்கு,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பற்றியெரிந்து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65470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8147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வென்று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‘நானே ஆண்டவர்’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14: 5-18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 ஓடிப்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போய்விட்டார்கள்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அறிவிக்கப்பட்டபோது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அலுவலர்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இம்மக்களைப்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பொறுத்தமட்டில்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மாற்றம் கண்டது. “நாம் இப்படிச்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செய்துவிட்டோமே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நமக்கு ஊழியம்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அனுப்பிவிட்டோம்?” என்று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அவன்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பூட்டித்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கூட்டிக்கொண்டு கிளம்பினான்.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தேர்ந்தெடுக்கப்பட்ட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அறுநூறு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மற்றும்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அவற்றின்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படைத்தலைவர்கள்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கூட்டிக்கொண்டு புறப்பட்டான்.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இறுகிவிடச்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செய்தார்; அவனும்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சென்றான்.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வெற்றிக்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உயர்த்தியவாறு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07872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குதிரைகள்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குதிரை வீரர்கள், படை ஆகிய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செபோனுக்கு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எதிரேயுள்ள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பிககிரோத்தின்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அருகில் பாளையம்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இறங்கியிருந்த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நெருங்கினர்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நெருங்கிவந்துகொண்டிருக்க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கண்களை உயர்த்தி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பின்தொடர்ந்து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95069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பெரிதும்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அச்சமுற்றவராய்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கூக்குரல்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சவக்குழிகள்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இல்லையென்றா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இழுத்து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வெளியேற்றி இப்படி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செய்துவிட்டீரே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‘எங்களை விட்டு விடும்;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செய்வோம்’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என்பதுதானே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 வார்த்தை! ஏனெனில்</a:t>
            </a:r>
          </a:p>
        </p:txBody>
      </p:sp>
    </p:spTree>
    <p:extLst>
      <p:ext uri="{BB962C8B-B14F-4D97-AF65-F5344CB8AC3E}">
        <p14:creationId xmlns:p14="http://schemas.microsoft.com/office/powerpoint/2010/main" val="6550537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செத்தொழிவதைவிட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நலம்” என்றனர்.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நிலைகுலையாதீர்கள்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உங்களுக்காக ஆற்றும்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இன்று நீங்கள்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இனிமேல் என்றுமே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அமைதியாயிருங்கள்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4763945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“ஏன் என்னை நோக்கி அழவேண்டும்? முன்னோக்கிச்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கையைக்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பிரித்து விடு.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கடல் நடுவே உலர்ந்த தரையில்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827010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குதிரை வீரர்கள்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வென்று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குதிரை வீரர்கள்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வென்று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‘நானே ஆண்டவர்’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7578768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 1. 2. 3-4. 5-6 (பல்லவி: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பாடுவேன்; ஏனெனில்,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புகழ் பாடுவேன்; ஏனெனில்,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குதிரையையும்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குதிரை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வீரனையும்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அமிழ்த்திவிட்டார்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பாடுவேன்; ஏனெனில்,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ஆற்றல்; என் பாடல். அவரே என் விடுதலை; என் கடவுள். அவரை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கடவுள்; அவரை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பாடுவேன்; ஏனெனில்,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12830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போரில் வல்லவர் ஆண்டவர்; ‘ஆண்டவர்’ என்பது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கடலில்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அவனுடைய சிறந்த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படைத்தலைவர்கள்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செங்கடலில்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அமிழ்த்தப்பட்டனர்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பாடுவேன்; ஏனெனில்,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88761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போயினர்;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மூடிக்கொண்டன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வலக்கை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மாண்புற்றது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சிதறடிக்கின்றது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பாடுவேன்; ஏனெனில்,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82780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95: 8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7b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இன்று உங்கள் இதயத்தைக் கடினப்படுத்திக் கொள்ளாதீர்கள். மாறாக நீங்கள் அவரது குரலுக்குச் செவிகொடுத்தால் எத்துணை நலம்!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</a:rPr>
              <a:t>மத்தேயு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 நாளில் தென்னாட்டு அரசி இத்தலைமுறையினரோடு எழுந்து இவர்களைக் கண்டனம் செய்வார்.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மத்தேயு எழுதிய தூய நற்செய்தியிலிருந்து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12: 38-42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மறைநூல்அறிஞர் சிலரும் பரிசேயர் சிலரும் இயேசுவுக்கு மறுமொழியாக, “போதகரே, நீர் அடையாளம் ஒன்று காட்ட வேண்டும் என விரும்புகிறோம்” என்றனர்.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அவர் கூறியது: “இந்தத் தீய விபசாரத் தலைமுறையினர் அடையாளம் கேட்கின்றனர். இவர்களுக்கு இறைவாக்கினரான யோனாவின் அடையாளத்தைத் தவிர வேறு அடையாளம் எதுவும்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கொடுக்கப்படமாட்டாது. யோனா மூன்று பகலும் மூன்று இரவும் ஒரு பெரிய மீனின் வயிற்றில் இருந்தார். அவ்வாறே மானிட மகனும் மூன்று பகலும் மூன்று இரவும் நிலத்தின் உள்ளே இருப்பார்.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 நாளில் நினிவே மக்கள் இத்தலைமுறையினரோடு எழுந்து, இவர்களைக் கண்டனம் செய்வார்கள். ஏனெனில் யோனா அறிவித்த செய்தியைக் கேட்டு அவர்கள் மனம் மாறியவர்கள்.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84414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ஆனால், இங்கிருப்பவர் யோனாவை விடப் பெரியவர் அல்லவா!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 நாளில் தென்னாட்டு அரசி இத்தலைமுறையினரோடு எழுந்து இவர்களைக் கண்டனம் செய்வார். ஏனெனில் அவர் சாலமோனின் ஞானத்தைக் கேட்க உலகின் கடைக்கோடியிலிருந்து வந்தவர். ஆனால் இங்கிருப்பவர் சாலமோனிலும் பெரியவர் அல்லவா!”</a:t>
            </a:r>
          </a:p>
        </p:txBody>
      </p:sp>
    </p:spTree>
    <p:extLst>
      <p:ext uri="{BB962C8B-B14F-4D97-AF65-F5344CB8AC3E}">
        <p14:creationId xmlns:p14="http://schemas.microsoft.com/office/powerpoint/2010/main" val="16994948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 நான் வருகின்றேன்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கரங்களில் என்னைத்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 நான் வருகின்றேன்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என்னக் கொடுத்தாலும் பயனில்லை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கொடுக்காமல் பொருள் கொடுத்தால்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தான் நீ கேட்கின்றாய் -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தருகின்றேன் (2)</a:t>
            </a:r>
          </a:p>
        </p:txBody>
      </p:sp>
    </p:spTree>
    <p:extLst>
      <p:ext uri="{BB962C8B-B14F-4D97-AF65-F5344CB8AC3E}">
        <p14:creationId xmlns:p14="http://schemas.microsoft.com/office/powerpoint/2010/main" val="12003382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 நான் வருகின்றேன்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கரங்களில் என்னைத்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 நான் வருகின்றேன்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சிந்தனை சொல் செயல் திறன் அனைத்தும் - மனம்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உள்ளெழும் ஆசைகள் ஒவ்வொன்றும்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துளி நீராய்க் கலக்கின்றேன் - அதை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பயனுள்ள பலியாய் மாற்றிடுவாய் (2)</a:t>
            </a:r>
          </a:p>
        </p:txBody>
      </p:sp>
    </p:spTree>
    <p:extLst>
      <p:ext uri="{BB962C8B-B14F-4D97-AF65-F5344CB8AC3E}">
        <p14:creationId xmlns:p14="http://schemas.microsoft.com/office/powerpoint/2010/main" val="23187218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நிறைவான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ஏற்று, அது அனைவரின்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40531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பயன்படச் செய்தருள்வீராக.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24093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 3:20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நான் கதவு அருகில் நின்று தட்டிக்கொண்டிருக்கிறேன்; யாராவது எனது குரலைக் கேட்டுக் கதவைத் திறந்தால், நான் அவரோடு உள்ளே சென்று அவரோடு உணவு அருந்துவேன்; அவரும் என்னோடு உணவு அருந்துவார்,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55026875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இறையவனே என் வழித்துணை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இறைஞ்சிடும் ஏழையில் வாழ்க வாழ்க வாழ்க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திசை தெரியாத மரக்கலம் போல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திரிந்திடும் வாழ்வு உனதொளி காண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கலங்கரைத் தீபம் எனக்கு நீயாவாய்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நலந்தரும் வானக உணவென வாராய்</a:t>
            </a:r>
          </a:p>
        </p:txBody>
      </p:sp>
    </p:spTree>
    <p:extLst>
      <p:ext uri="{BB962C8B-B14F-4D97-AF65-F5344CB8AC3E}">
        <p14:creationId xmlns:p14="http://schemas.microsoft.com/office/powerpoint/2010/main" val="59085000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இறையவனே என் வழித்துணை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இறைஞ்சிடும் ஏழையில் வாழ்க வாழ்க வாழ்க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இகவழியாகி அக ஒளியாவாய்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பகைமையை நீக்கிப் புது உறவாவாய்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தகுதியில்லாத எளியேனைத்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எழுந்துள்ளம் வாழ இறைவனே வாராய்</a:t>
            </a:r>
          </a:p>
        </p:txBody>
      </p:sp>
    </p:spTree>
    <p:extLst>
      <p:ext uri="{BB962C8B-B14F-4D97-AF65-F5344CB8AC3E}">
        <p14:creationId xmlns:p14="http://schemas.microsoft.com/office/powerpoint/2010/main" val="325920665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மறைநிகழ்வுகளால் நீர் நிறைவு செய்த உம் மக்களுடன் கனிவாய்த் தங்கியிருக்க உம்மை வேண்டுகின்றோம்: பழைய நிலையிலிருந்து வாழ்வின் புதிய நிலைக்கு நாங்கள் கடந்து செல்லச்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253089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70560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கலங்கரை தீபமே கலங்களின் தாரகையே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துலங்கிடும் மணியே கலங்குவோர் கதியே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காத்திடுவாய்த் தாயே (2)</a:t>
            </a:r>
          </a:p>
          <a:p>
            <a:pPr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மாதர்களின் மாதிரியே மாயிருளில் ஒளி தாரகையே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மாதரசியே மன ஒளி தாராய் மாசு அகலச் செய்வாய்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282080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கலங்கரை தீபமே கலங்களின் தாரகையே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துலங்கிடும் மணியே கலங்குவோர் கதியே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 தாயே - எங்களை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தாயெனவே தாவி வந்தோம்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சேயெனவே எமைச் சேர்த்திடுவாய்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என்னுள்ளம் தாயுனைத்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கூவிடும் குரல் கேளாய்</a:t>
            </a:r>
          </a:p>
        </p:txBody>
      </p:sp>
    </p:spTree>
    <p:extLst>
      <p:ext uri="{BB962C8B-B14F-4D97-AF65-F5344CB8AC3E}">
        <p14:creationId xmlns:p14="http://schemas.microsoft.com/office/powerpoint/2010/main" val="316189870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11281</TotalTime>
  <Words>5150</Words>
  <Application>Microsoft Office PowerPoint</Application>
  <PresentationFormat>Widescreen</PresentationFormat>
  <Paragraphs>522</Paragraphs>
  <Slides>150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8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94</cp:revision>
  <dcterms:created xsi:type="dcterms:W3CDTF">2022-07-13T11:51:49Z</dcterms:created>
  <dcterms:modified xsi:type="dcterms:W3CDTF">2024-07-23T05:49:55Z</dcterms:modified>
</cp:coreProperties>
</file>