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6"/>
  </p:notesMasterIdLst>
  <p:sldIdLst>
    <p:sldId id="4328" r:id="rId2"/>
    <p:sldId id="5251" r:id="rId3"/>
    <p:sldId id="3608" r:id="rId4"/>
    <p:sldId id="3575" r:id="rId5"/>
    <p:sldId id="3576" r:id="rId6"/>
    <p:sldId id="4471" r:id="rId7"/>
    <p:sldId id="447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2" r:id="rId35"/>
    <p:sldId id="5253" r:id="rId36"/>
    <p:sldId id="3290" r:id="rId37"/>
    <p:sldId id="3292" r:id="rId38"/>
    <p:sldId id="5258" r:id="rId39"/>
    <p:sldId id="3259" r:id="rId40"/>
    <p:sldId id="3297" r:id="rId41"/>
    <p:sldId id="3320" r:id="rId42"/>
    <p:sldId id="5259" r:id="rId43"/>
    <p:sldId id="5260" r:id="rId44"/>
    <p:sldId id="3246" r:id="rId45"/>
    <p:sldId id="3260" r:id="rId46"/>
    <p:sldId id="3303" r:id="rId47"/>
    <p:sldId id="3338" r:id="rId48"/>
    <p:sldId id="5261" r:id="rId49"/>
    <p:sldId id="5262" r:id="rId50"/>
    <p:sldId id="1378" r:id="rId51"/>
    <p:sldId id="4482" r:id="rId52"/>
    <p:sldId id="1220" r:id="rId53"/>
    <p:sldId id="5308" r:id="rId54"/>
    <p:sldId id="5309" r:id="rId55"/>
    <p:sldId id="5310" r:id="rId56"/>
    <p:sldId id="4960" r:id="rId57"/>
    <p:sldId id="5254" r:id="rId58"/>
    <p:sldId id="5255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5256" r:id="rId129"/>
    <p:sldId id="4528" r:id="rId130"/>
    <p:sldId id="4686" r:id="rId131"/>
    <p:sldId id="4687" r:id="rId132"/>
    <p:sldId id="4688" r:id="rId133"/>
    <p:sldId id="4964" r:id="rId134"/>
    <p:sldId id="4965" r:id="rId135"/>
    <p:sldId id="4982" r:id="rId136"/>
    <p:sldId id="5250" r:id="rId137"/>
    <p:sldId id="5257" r:id="rId138"/>
    <p:sldId id="4330" r:id="rId139"/>
    <p:sldId id="4484" r:id="rId140"/>
    <p:sldId id="5311" r:id="rId141"/>
    <p:sldId id="4382" r:id="rId142"/>
    <p:sldId id="4461" r:id="rId143"/>
    <p:sldId id="4938" r:id="rId144"/>
    <p:sldId id="4939" r:id="rId145"/>
    <p:sldId id="4941" r:id="rId146"/>
    <p:sldId id="4942" r:id="rId147"/>
    <p:sldId id="4943" r:id="rId148"/>
    <p:sldId id="4951" r:id="rId149"/>
    <p:sldId id="4952" r:id="rId150"/>
    <p:sldId id="4953" r:id="rId151"/>
    <p:sldId id="4954" r:id="rId152"/>
    <p:sldId id="4966" r:id="rId153"/>
    <p:sldId id="4981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</p:spTree>
    <p:extLst>
      <p:ext uri="{BB962C8B-B14F-4D97-AF65-F5344CB8AC3E}">
        <p14:creationId xmlns:p14="http://schemas.microsoft.com/office/powerpoint/2010/main" val="8986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1139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921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ஆயிரம் ஆயிரம் ஆசைகளால்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ஆடிடும் ஓடமாய் எம் வாழ்க்கை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மூழ்கிடும் வேளையில் எம்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 கரம்தானே எம்மைக் கரைசேர்க்கும்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 புயலோ எழும் அலையோ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நிதம் வருமோ ஒளி இருக்க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நாளுமே எம்மைக் காத்திடும் உந்தன்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0690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5385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ஆறுதல் தேடும் இதயங்களோ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அன்பினைத் தேடி அலைகின்றது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தேற்றிட விரையும் எம் தலைவா - உம்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தெய்வீகக் கரம்தானே எமைத் தேற்றும்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கொடும் பிணியோ வரும் பிரிவோ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துயர் தருமோ துணை இருக்க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நாளுமே அன்பாய்க் காத்திடும் உந்தன்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431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0681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547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147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இதயத்திற்கேற்ற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14-17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என்னிடம்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நானே உங்கள் தலைவன்; நகருக்கு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இருவரையுமாகத்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 வருவேன்.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இதயத்திற்கேற்ற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கொடுப்பேன். அவர்கள்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பேழை பற்றியே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எண்ணத்திலோ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இல்லை என்று வருந்தி இனி ஒன்றும் செய்யமாட்டார்கள், என்கிறார் ஆண்டவர்.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அரியணை’ என அழைப்பார்கள்.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முன்னிட்டு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தங்கள்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பிடிவாதத்தின்படி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நடக்க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0319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31: 10. 11-12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13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பகுதிகளில்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சிதறடித்தவரே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சேர்ப்பார்; ஆயர்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காப்பார்’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வலியவன்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அவர்கள்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தானியம், திராட்சை இரசம், எண்ணெய்,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கன்றுகாலிகள்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அவர்களது வாழ்க்கை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நீர்வளம்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மிக்க தோட்டம் போல் இருக்கும். 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மந்தையைக்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ஆண்டவர்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காத்திடுவார்</a:t>
            </a:r>
            <a:r>
              <a:rPr lang="ta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6775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நடனம்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களித்திருப்பர்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முதியோரும்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அவர்களுடைய அழுகையை நான் மகிழ்ச்சியாக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அவர்களுக்கு ஆறுதல் அளிப்பேன்;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ஆயர்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54959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சீரிய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காத்து, மன உறுதியுடன்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18-23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கைப்பற்றிச்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மகிழ்ச்சியோடு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அவர்கள் சிறிது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நேர்ந்த உடனே தடுமாற்றம் அடைவார்கள்.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இடையில் விழுந்த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898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நெருக்கிவிடுவதால்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சிலர் அறுபது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சிலர் முப்பது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8891677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சரணடைந்தேன்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 </a:t>
            </a:r>
          </a:p>
        </p:txBody>
      </p:sp>
    </p:spTree>
    <p:extLst>
      <p:ext uri="{BB962C8B-B14F-4D97-AF65-F5344CB8AC3E}">
        <p14:creationId xmlns:p14="http://schemas.microsoft.com/office/powerpoint/2010/main" val="272452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687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அச்சமெனக்கென்றுமே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அருளெனக்கென்றுமே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சொந்தமானேன்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சரணடைந்தேன்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83366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687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வாக்கெனக்கென்றுமே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2746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68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சரணடைந்தேன் (2)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4063440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0531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4093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55026875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உருக்குலைந்தவர்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உமதாற்றல்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ஒதுக்கப்பட்டவர்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42367856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நேர்மை 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690844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ஆட்சியை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அறிவு என்றும்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 வாழ்வு நிறைவு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61491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375543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253089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11274</TotalTime>
  <Words>5111</Words>
  <Application>Microsoft Office PowerPoint</Application>
  <PresentationFormat>Widescreen</PresentationFormat>
  <Paragraphs>559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2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88</cp:revision>
  <dcterms:created xsi:type="dcterms:W3CDTF">2022-07-13T11:51:49Z</dcterms:created>
  <dcterms:modified xsi:type="dcterms:W3CDTF">2024-07-23T06:49:03Z</dcterms:modified>
</cp:coreProperties>
</file>