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0"/>
  </p:notesMasterIdLst>
  <p:sldIdLst>
    <p:sldId id="4328" r:id="rId2"/>
    <p:sldId id="5251" r:id="rId3"/>
    <p:sldId id="3608" r:id="rId4"/>
    <p:sldId id="3575" r:id="rId5"/>
    <p:sldId id="3576" r:id="rId6"/>
    <p:sldId id="4471" r:id="rId7"/>
    <p:sldId id="447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2" r:id="rId35"/>
    <p:sldId id="5253" r:id="rId36"/>
    <p:sldId id="5312" r:id="rId37"/>
    <p:sldId id="3957" r:id="rId38"/>
    <p:sldId id="5316" r:id="rId39"/>
    <p:sldId id="5317" r:id="rId40"/>
    <p:sldId id="5318" r:id="rId41"/>
    <p:sldId id="5319" r:id="rId42"/>
    <p:sldId id="3259" r:id="rId43"/>
    <p:sldId id="5314" r:id="rId44"/>
    <p:sldId id="3948" r:id="rId45"/>
    <p:sldId id="5320" r:id="rId46"/>
    <p:sldId id="5321" r:id="rId47"/>
    <p:sldId id="5322" r:id="rId48"/>
    <p:sldId id="3246" r:id="rId49"/>
    <p:sldId id="3260" r:id="rId50"/>
    <p:sldId id="3303" r:id="rId51"/>
    <p:sldId id="3338" r:id="rId52"/>
    <p:sldId id="5261" r:id="rId53"/>
    <p:sldId id="5262" r:id="rId54"/>
    <p:sldId id="1378" r:id="rId55"/>
    <p:sldId id="4482" r:id="rId56"/>
    <p:sldId id="1220" r:id="rId57"/>
    <p:sldId id="5308" r:id="rId58"/>
    <p:sldId id="5309" r:id="rId59"/>
    <p:sldId id="5310" r:id="rId60"/>
    <p:sldId id="4960" r:id="rId61"/>
    <p:sldId id="5254" r:id="rId62"/>
    <p:sldId id="5255" r:id="rId63"/>
    <p:sldId id="3424" r:id="rId64"/>
    <p:sldId id="1470" r:id="rId65"/>
    <p:sldId id="1471" r:id="rId66"/>
    <p:sldId id="1472" r:id="rId67"/>
    <p:sldId id="4246" r:id="rId68"/>
    <p:sldId id="4247" r:id="rId69"/>
    <p:sldId id="4286" r:id="rId70"/>
    <p:sldId id="1476" r:id="rId71"/>
    <p:sldId id="3972" r:id="rId72"/>
    <p:sldId id="4297" r:id="rId73"/>
    <p:sldId id="4287" r:id="rId74"/>
    <p:sldId id="1480" r:id="rId75"/>
    <p:sldId id="4250" r:id="rId76"/>
    <p:sldId id="4251" r:id="rId77"/>
    <p:sldId id="4288" r:id="rId78"/>
    <p:sldId id="1485" r:id="rId79"/>
    <p:sldId id="4253" r:id="rId80"/>
    <p:sldId id="4254" r:id="rId81"/>
    <p:sldId id="4289" r:id="rId82"/>
    <p:sldId id="1489" r:id="rId83"/>
    <p:sldId id="4485" r:id="rId84"/>
    <p:sldId id="4256" r:id="rId85"/>
    <p:sldId id="4290" r:id="rId86"/>
    <p:sldId id="1494" r:id="rId87"/>
    <p:sldId id="4257" r:id="rId88"/>
    <p:sldId id="4258" r:id="rId89"/>
    <p:sldId id="4291" r:id="rId90"/>
    <p:sldId id="1499" r:id="rId91"/>
    <p:sldId id="4486" r:id="rId92"/>
    <p:sldId id="4260" r:id="rId93"/>
    <p:sldId id="4298" r:id="rId94"/>
    <p:sldId id="4292" r:id="rId95"/>
    <p:sldId id="4299" r:id="rId96"/>
    <p:sldId id="4262" r:id="rId97"/>
    <p:sldId id="4263" r:id="rId98"/>
    <p:sldId id="4293" r:id="rId99"/>
    <p:sldId id="4300" r:id="rId100"/>
    <p:sldId id="4301" r:id="rId101"/>
    <p:sldId id="4302" r:id="rId102"/>
    <p:sldId id="4303" r:id="rId103"/>
    <p:sldId id="4304" r:id="rId104"/>
    <p:sldId id="4305" r:id="rId105"/>
    <p:sldId id="4306" r:id="rId106"/>
    <p:sldId id="4307" r:id="rId107"/>
    <p:sldId id="4483" r:id="rId108"/>
    <p:sldId id="3784" r:id="rId109"/>
    <p:sldId id="3785" r:id="rId110"/>
    <p:sldId id="3786" r:id="rId111"/>
    <p:sldId id="4322" r:id="rId112"/>
    <p:sldId id="3788" r:id="rId113"/>
    <p:sldId id="3789" r:id="rId114"/>
    <p:sldId id="3790" r:id="rId115"/>
    <p:sldId id="3791" r:id="rId116"/>
    <p:sldId id="3792" r:id="rId117"/>
    <p:sldId id="3793" r:id="rId118"/>
    <p:sldId id="3794" r:id="rId119"/>
    <p:sldId id="3795" r:id="rId120"/>
    <p:sldId id="3796" r:id="rId121"/>
    <p:sldId id="3797" r:id="rId122"/>
    <p:sldId id="3798" r:id="rId123"/>
    <p:sldId id="3799" r:id="rId124"/>
    <p:sldId id="3800" r:id="rId125"/>
    <p:sldId id="4323" r:id="rId126"/>
    <p:sldId id="4295" r:id="rId127"/>
    <p:sldId id="3802" r:id="rId128"/>
    <p:sldId id="4324" r:id="rId129"/>
    <p:sldId id="3805" r:id="rId130"/>
    <p:sldId id="3806" r:id="rId131"/>
    <p:sldId id="3807" r:id="rId132"/>
    <p:sldId id="5256" r:id="rId133"/>
    <p:sldId id="4528" r:id="rId134"/>
    <p:sldId id="4686" r:id="rId135"/>
    <p:sldId id="4687" r:id="rId136"/>
    <p:sldId id="4688" r:id="rId137"/>
    <p:sldId id="4964" r:id="rId138"/>
    <p:sldId id="4965" r:id="rId139"/>
    <p:sldId id="4982" r:id="rId140"/>
    <p:sldId id="5250" r:id="rId141"/>
    <p:sldId id="5257" r:id="rId142"/>
    <p:sldId id="4330" r:id="rId143"/>
    <p:sldId id="4484" r:id="rId144"/>
    <p:sldId id="5311" r:id="rId145"/>
    <p:sldId id="4382" r:id="rId146"/>
    <p:sldId id="4461" r:id="rId147"/>
    <p:sldId id="4938" r:id="rId148"/>
    <p:sldId id="4939" r:id="rId149"/>
    <p:sldId id="4941" r:id="rId150"/>
    <p:sldId id="4942" r:id="rId151"/>
    <p:sldId id="4943" r:id="rId152"/>
    <p:sldId id="4951" r:id="rId153"/>
    <p:sldId id="4952" r:id="rId154"/>
    <p:sldId id="4953" r:id="rId155"/>
    <p:sldId id="4954" r:id="rId156"/>
    <p:sldId id="4966" r:id="rId157"/>
    <p:sldId id="4981" r:id="rId158"/>
    <p:sldId id="3897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</p:spTree>
    <p:extLst>
      <p:ext uri="{BB962C8B-B14F-4D97-AF65-F5344CB8AC3E}">
        <p14:creationId xmlns:p14="http://schemas.microsoft.com/office/powerpoint/2010/main" val="8986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53: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6,8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இருக்கின்றார்; என் ஆண்டவர்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தன்னார்வத்தோடு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அது நல்லது.</a:t>
            </a:r>
          </a:p>
        </p:txBody>
      </p:sp>
    </p:spTree>
    <p:extLst>
      <p:ext uri="{BB962C8B-B14F-4D97-AF65-F5344CB8AC3E}">
        <p14:creationId xmlns:p14="http://schemas.microsoft.com/office/powerpoint/2010/main" val="1139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921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ஆயிரம் ஆயிரம் ஆசைகளால்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ஆடிடும் ஓடமாய் எம் வாழ்க்கை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மூழ்கிடும் வேளையில் எம் தலைவா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 கரம்தானே எம்மைக் கரைசேர்க்கும்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 புயலோ எழும் அலையோ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நிதம் வருமோ ஒளி இருக்க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நாளுமே எம்மைக் காத்திடும் உந்தன்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0690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45385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ஆறுதல் தேடும் இதயங்களோ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அன்பினைத் தேடி அலைகின்றது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தேற்றிட விரையும் எம் தலைவா - உம்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தெய்வீகக் கரம்தானே எமைத் தேற்றும்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கொடும் பிணியோ வரும் பிரிவோ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துயர் தருமோ துணை இருக்க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நாளுமே அன்பாய்க் காத்திடும் உந்தன்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431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அருட்கரம் தேடி உன் ஆலய பீடம்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 அலையாக வருகின்றோம்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அருவியாய் வழியும் உன் அருளினில் நனைய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ஆனந்தமாக வருகின்றோம் (2)</a:t>
            </a:r>
          </a:p>
        </p:txBody>
      </p:sp>
    </p:spTree>
    <p:extLst>
      <p:ext uri="{BB962C8B-B14F-4D97-AF65-F5344CB8AC3E}">
        <p14:creationId xmlns:p14="http://schemas.microsoft.com/office/powerpoint/2010/main" val="30681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உளம் கனிந்து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நம்பிக்கை, எதிர்நோக்கு,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பற்றியெரிந்து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ஆர்வத்துடனும்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547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147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20: 1-17</a:t>
            </a:r>
          </a:p>
        </p:txBody>
      </p:sp>
    </p:spTree>
    <p:extLst>
      <p:ext uri="{BB962C8B-B14F-4D97-AF65-F5344CB8AC3E}">
        <p14:creationId xmlns:p14="http://schemas.microsoft.com/office/powerpoint/2010/main" val="2121072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ஆண்டவர்;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இருத்தல் ஆகாது.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விண்வெளியில்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கீழே மண்ணுலகில்,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பூமிக்கடியே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யாதொன்றின்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ஓவியத்தையோ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உருவாக்க வேண்டாம். நீ அவைகளை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</a:t>
            </a:r>
          </a:p>
        </p:txBody>
      </p:sp>
    </p:spTree>
    <p:extLst>
      <p:ext uri="{BB962C8B-B14F-4D97-AF65-F5344CB8AC3E}">
        <p14:creationId xmlns:p14="http://schemas.microsoft.com/office/powerpoint/2010/main" val="3227115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வேண்டாம். ஏனெனில் உன் கடவுளும்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புறக்கணிக்கும்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மூன்றாம்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தலைமுறை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விதிமுறைகளைக்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266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பயன்படுத்தாதே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தம் பெயரை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பயன்படுத்துபவரை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உழைத்து உன்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செய்வாய்.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ஓய்வு நாள். எனவே அன்று நீயும் உன் மகனும் மகளும்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பெண்ணும் </a:t>
            </a:r>
          </a:p>
        </p:txBody>
      </p:sp>
    </p:spTree>
    <p:extLst>
      <p:ext uri="{BB962C8B-B14F-4D97-AF65-F5344CB8AC3E}">
        <p14:creationId xmlns:p14="http://schemas.microsoft.com/office/powerpoint/2010/main" val="3756838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யாதொரு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வேண்டாம். ஏனெனில், ஆண்டவர் ஆறு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ஓய்ந்திருந்தார்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ஆண்டவர் ஓய்வு நாளுக்கு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ஆசிவழங்கி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உனக்கு அளிக்கும்</a:t>
            </a:r>
          </a:p>
        </p:txBody>
      </p:sp>
    </p:spTree>
    <p:extLst>
      <p:ext uri="{BB962C8B-B14F-4D97-AF65-F5344CB8AC3E}">
        <p14:creationId xmlns:p14="http://schemas.microsoft.com/office/powerpoint/2010/main" val="2526684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நீடிக்கும்படி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மதித்து நட. கொலை செய்யாதே. விபசாரம் செய்யாதே. களவு செய்யாதே. பிறருக்கு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சொல்லாதே.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பிறர் மனைவி, அடிமை,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பெண், மாடு, கழுதை, அல்லது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74544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8. 9. 10. 11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 68)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34675713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கண்களை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1675925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1598857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விலைமிக்கவை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தேனைடையினின்று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தெளிதேனினும்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17710320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அவற்றால்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எச்சரிக்கப்படுகின்றேன்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அளிக்கும் வார்த்தைகள்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14512634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15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சீரிய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காத்து, மன உறுதியுடன்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18-23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கைப்பற்றிச்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பகுதிகளில்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மகிழ்ச்சியோடு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வேரற்றவர்கள்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அவர்கள் சிறிது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நேர்ந்த உடனே தடுமாற்றம் அடைவார்கள்.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முட்செடிகளுக்கு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இடையில் விழுந்த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89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அவ்வார்த்தையை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நெருக்கிவிடுவதால்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சிலர் நூறு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சிலர் அறுபது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சிலர் முப்பது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மடங்காகவும்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8891677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சரணடைந்தேன்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வழியும்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 </a:t>
            </a:r>
          </a:p>
        </p:txBody>
      </p:sp>
    </p:spTree>
    <p:extLst>
      <p:ext uri="{BB962C8B-B14F-4D97-AF65-F5344CB8AC3E}">
        <p14:creationId xmlns:p14="http://schemas.microsoft.com/office/powerpoint/2010/main" val="272452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687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அச்சமெனக்கென்றுமே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இனிமையானது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அருளெனக்கென்றுமே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சொந்தமானேன்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சரணடைந்தேன்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83366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687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உடல்பொருள்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மலர்ப்பாதம்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சரணடைந்தேன்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வாக்கெனக்கென்றுமே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எனக்கென்றுமே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தேவையானது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274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68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கமல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சரணடைந்தேன் (2)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406344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அது அனைவரின்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0531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பயன்படச் செய்தருள்வீராக.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409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 3:20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கதவு அருகில் நின்று தட்டிக்கொண்டிருக்கிறேன்; யாராவது எனது குரலைக் கேட்டுக் கதவைத் திறந்தால், நான் அவரோடு உள்ளே சென்று அவரோடு உணவு அருந்துவேன்; அவரும் என்னோடு உணவு அருந்துவார்,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55026875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உருக்குலைந்தவர்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உமதாற்றல்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ஒதுக்கப்பட்டவர்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423678568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 நேர்மை உணர்வு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690844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நேயங்கள்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பண்புகள்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மனதில் 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ஆட்சியை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அறிவு என்றும் வாழ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 வாழ்வு நிறைவு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கருவியாக்கும்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61491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375543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மறைநிகழ்வுகளால் நீர் நிறைவு செய்த உம் மக்களுடன் கனிவாய்த் தங்கியிருக்க உம்மை வேண்டுகின்றோம்: பழைய நிலையிலிருந்து வாழ்வின் புதிய நிலைக்கு நாங்கள் கடந்து செல்லச்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253089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11279</TotalTime>
  <Words>5218</Words>
  <Application>Microsoft Office PowerPoint</Application>
  <PresentationFormat>Widescreen</PresentationFormat>
  <Paragraphs>565</Paragraphs>
  <Slides>158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2022-07-13T11:51:49Z</dcterms:created>
  <dcterms:modified xsi:type="dcterms:W3CDTF">2024-07-23T06:54:55Z</dcterms:modified>
</cp:coreProperties>
</file>