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4326" r:id="rId2"/>
    <p:sldId id="4986" r:id="rId3"/>
    <p:sldId id="5251" r:id="rId4"/>
    <p:sldId id="3438" r:id="rId5"/>
    <p:sldId id="3439" r:id="rId6"/>
    <p:sldId id="4661" r:id="rId7"/>
    <p:sldId id="466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488" r:id="rId35"/>
    <p:sldId id="4023" r:id="rId36"/>
    <p:sldId id="5253" r:id="rId37"/>
    <p:sldId id="5254" r:id="rId38"/>
    <p:sldId id="4245" r:id="rId39"/>
    <p:sldId id="5255" r:id="rId40"/>
    <p:sldId id="5256" r:id="rId41"/>
    <p:sldId id="5257" r:id="rId42"/>
    <p:sldId id="5258" r:id="rId43"/>
    <p:sldId id="5259" r:id="rId44"/>
    <p:sldId id="4029" r:id="rId45"/>
    <p:sldId id="5260" r:id="rId46"/>
    <p:sldId id="5261" r:id="rId47"/>
    <p:sldId id="5262" r:id="rId48"/>
    <p:sldId id="5263" r:id="rId49"/>
    <p:sldId id="3260" r:id="rId50"/>
    <p:sldId id="5264" r:id="rId51"/>
    <p:sldId id="5265" r:id="rId52"/>
    <p:sldId id="5266" r:id="rId53"/>
    <p:sldId id="1378" r:id="rId54"/>
    <p:sldId id="4482" r:id="rId55"/>
    <p:sldId id="5252" r:id="rId56"/>
    <p:sldId id="4021" r:id="rId57"/>
    <p:sldId id="4960" r:id="rId58"/>
    <p:sldId id="4768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4769" r:id="rId129"/>
    <p:sldId id="4846" r:id="rId130"/>
    <p:sldId id="4709" r:id="rId131"/>
    <p:sldId id="4713" r:id="rId132"/>
    <p:sldId id="4712" r:id="rId133"/>
    <p:sldId id="4714" r:id="rId134"/>
    <p:sldId id="4982" r:id="rId135"/>
    <p:sldId id="5250" r:id="rId136"/>
    <p:sldId id="4964" r:id="rId137"/>
    <p:sldId id="4965" r:id="rId138"/>
    <p:sldId id="4770" r:id="rId139"/>
    <p:sldId id="4330" r:id="rId140"/>
    <p:sldId id="4484" r:id="rId141"/>
    <p:sldId id="4546" r:id="rId142"/>
    <p:sldId id="4931" r:id="rId143"/>
    <p:sldId id="4932" r:id="rId144"/>
    <p:sldId id="4935" r:id="rId145"/>
    <p:sldId id="4936" r:id="rId146"/>
    <p:sldId id="4951" r:id="rId147"/>
    <p:sldId id="4952" r:id="rId148"/>
    <p:sldId id="4953" r:id="rId149"/>
    <p:sldId id="4954" r:id="rId150"/>
    <p:sldId id="4966" r:id="rId151"/>
    <p:sldId id="4981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15-Jul-24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15ஆம்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 B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நேர்மையில் நிலைத்திருந்து உமது முகம் காண்பேன்; உமது மாட்சியை நீர் வெளிப்படுத்தும்போது நான் நிறைவு பெறுவேன்.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303687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4280059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தவறி நடப்போர் நன்னெறிக்குத் திரும்பிவர அவர்களுக்கு உமது உண்மையின் ஒளியைக் காட்டுகின்றீர்; கிறிஸ்தவ நம்பிக்கையைக் கடைப்பிடிப்போர் அனைவரும் தமது பெயருக்குப் பொருந்தாதவற்றை விலக்கவும்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ஏற்றவற்றைச் செயல்படுத்தவும் செய்தருள்வீராக.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085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வெட்டப் பயன்படுத்துகிறவனுக்கு மேலாகக் கோடரி தன்னை மேன்மை பாராட்டுவதுண்டோ?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 எசாயா நூலிலிருந்து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5-7, 13-16</a:t>
            </a:r>
          </a:p>
        </p:txBody>
      </p:sp>
    </p:spTree>
    <p:extLst>
      <p:ext uri="{BB962C8B-B14F-4D97-AF65-F5344CB8AC3E}">
        <p14:creationId xmlns:p14="http://schemas.microsoft.com/office/powerpoint/2010/main" val="255151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கூறியது: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அசீரிய நாடு! சினத்தில் நான் பயன்படுத்தும் கோல் அது; தண்டனை வழங்க நான் ஏந்தும் தடி அது. இறைப் பற்றில்லா நாட்டினர்க்கு அந்நாட்டை நான் அனுப்புகிறேன்; எனக்குச் சினமூட்டின மக்களை நொறுக்க அதற்கு ஆணை கொடுக்கிறேன்; அம்மக்களைக் கொள்ளையிடவும் அவர்கள் பொருள்களைச் சூறையாடவும், தெருவில் கிடக்கும் சேற்றைப்போல அவர்களை மிதித்துப் போடவும், அதற்குக் கட்டளை தருகிறேன்.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3635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அசீரிய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நினைப்பதோ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வேறு, அவனது உள்ளத்தில் எழும் திட்டங்கள் வேறு; மக்களினங்கள் அழிந்து நாசமாவதைத் தன் இதயத்தில் எண்ணுகிறான்; பல்வேறு இனத்தாரையும் வெட்டி வீழ்த்த அவன் விரும்புகிறான்.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அவன் இவ்வாறு சொன்னான்: “என் கை வலிமையாலே நான் அதைச் செய்து முடித்தேன்; என் ஞானத்தாலும் அறிவுக் கூர்மை யாலும் அதற்குத் திட்டங்கள் தீட்டினேன்; மக்களினங்கள் தங்களிடையே வைத்துள்ள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55145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எல்லைகளை அகற்றினேன்; அவர்களுடைய கருவூலங்களைச் சூறையாடினேன்; அரியணையில் வீற்றிருந்தோரை ஒரு காளை மிதிப்பதுபோல் மிதித்துப்போட்டேன். குருவிக் கூட்டைக் கண்டு பிடிப்பதுபோல் என் கை மக்களினங்களின் செல்வங்களைக் கண்டு எடுத்துக்கொண்டது; புறக்கணித்த முட்டைகளை ஒருவன் பொறுக்கி எடுப்பதுபோல் நாடுகள் யாவற்றையும் ஒருங்கே சேர்த்துக்கொண்டேன். எனக்கெதிராக ஒருவரும்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39353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 அடிக்கவில்லை. வாய் திறக்கவில்லை, கீச்சென்ற ஒலியெழுப்பவுமில்லை."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வெட்டப் பயன்படுத்துகிறவனுக்கு மேலாகக் கோடரி தன்னை மேன்மை பாராட்டுவதுண்டோ? அறுப்பவனைவிடத் தன்னைச் சிறப்பு மிக்கதாக வாள் கருத இயலுமோ? தன்னைத் தூக்கியவனைச் சுழற்றி வீசக் கைத் தடியால் கூடுமோ? மரம் அல்லாத மனிதனைத் தூக்க மரத்தால் ஆன கோலால் இயலுமோ?</a:t>
            </a:r>
          </a:p>
        </p:txBody>
      </p:sp>
    </p:spTree>
    <p:extLst>
      <p:ext uri="{BB962C8B-B14F-4D97-AF65-F5344CB8AC3E}">
        <p14:creationId xmlns:p14="http://schemas.microsoft.com/office/powerpoint/2010/main" val="19245811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ஆதலால் தலைவராகிய படைகளின் ஆண்டவர் பாழாக்கும் கொள்ளை நோயை அவனுடைய கொழுத்த வீரர்கள்மேல் அனுப்புவார்; அவனது மேன்மையின்கீழ் தீ ஒன்றை வைப்பார்; அவர் நெருப்பு மூட்டுவார்; அது கொழுந்துவிட்டு எரியும்.</a:t>
            </a:r>
          </a:p>
        </p:txBody>
      </p:sp>
    </p:spTree>
    <p:extLst>
      <p:ext uri="{BB962C8B-B14F-4D97-AF65-F5344CB8AC3E}">
        <p14:creationId xmlns:p14="http://schemas.microsoft.com/office/powerpoint/2010/main" val="19972825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204432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94: 5-6. 7-8. 9-10. 14-15 (பல்லவி: 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மக்களைத் தள்ளிவிடார்.</a:t>
            </a:r>
          </a:p>
        </p:txBody>
      </p:sp>
    </p:spTree>
    <p:extLst>
      <p:ext uri="{BB962C8B-B14F-4D97-AF65-F5344CB8AC3E}">
        <p14:creationId xmlns:p14="http://schemas.microsoft.com/office/powerpoint/2010/main" val="26460687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ஆண்டவரே! அவர்கள் உம் மக்களை நசுக்குகின்றனர்; உமது உரிமைச் சொத்தான அவர்களை ஒடுக்குகின்றனர்.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கைம்பெண்டிரையும் அன்னியரையும் அவர்கள் வெட்டி வீழ்த்துகின்றனர்; திக்கற்றவரை அவர்கள் கொலை செய்கின்றனர்.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மக்களைத் தள்ளிவிடார்.</a:t>
            </a:r>
          </a:p>
        </p:txBody>
      </p:sp>
    </p:spTree>
    <p:extLst>
      <p:ext uri="{BB962C8B-B14F-4D97-AF65-F5344CB8AC3E}">
        <p14:creationId xmlns:p14="http://schemas.microsoft.com/office/powerpoint/2010/main" val="168066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‘ஆண்டவர் இதைக் கண்டுகொள்வதில்லை; யாக்கோபின் கடவுள் கவனிப்பதில்லை’ என்கின்றனர்.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மக்களிடையே அறிவிலிகளாய் இருப்போரே, உணருங்கள்; மதிகேடரே, எப்பொழுது நீங்கள் அறிவு பெறுவீர்கள்?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மக்களைத் தள்ளிவிடார்.</a:t>
            </a:r>
          </a:p>
        </p:txBody>
      </p:sp>
    </p:spTree>
    <p:extLst>
      <p:ext uri="{BB962C8B-B14F-4D97-AF65-F5344CB8AC3E}">
        <p14:creationId xmlns:p14="http://schemas.microsoft.com/office/powerpoint/2010/main" val="2520395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செவியைப் பொருத்தியவர் கேளாதிருப்பாரோ? கண்ணை உருவாக்கியவர் காணாதிருப்பாரோ?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மக்களினங்களைக் கண்டிப்பவர், மானிடருக்கு அறிவூட்டுபவர் தண்டியாமல் இருப்பாரோ?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மக்களைத் தள்ளிவிடார்.</a:t>
            </a:r>
          </a:p>
        </p:txBody>
      </p:sp>
    </p:spTree>
    <p:extLst>
      <p:ext uri="{BB962C8B-B14F-4D97-AF65-F5344CB8AC3E}">
        <p14:creationId xmlns:p14="http://schemas.microsoft.com/office/powerpoint/2010/main" val="11928207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ஆண்டவர் தம் மக்களைத் தள்ளிவிடார்; தம் உரிமைச் சொத்தாம் அவர்களைக் கைவிடார்.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தீர்ப்பு வழங்கும் முறையில் மீண்டும் நீதி நிலவும்; நேரிய மனத்தினர் அதன் வழி நடப்பர்.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மக்களைத் தள்ளிவிடார்.</a:t>
            </a:r>
          </a:p>
        </p:txBody>
      </p:sp>
    </p:spTree>
    <p:extLst>
      <p:ext uri="{BB962C8B-B14F-4D97-AF65-F5344CB8AC3E}">
        <p14:creationId xmlns:p14="http://schemas.microsoft.com/office/powerpoint/2010/main" val="7108181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7745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11: 25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தந்தையே, விண்ணுக்கும் மண்ணுக்கும் ஆண்டவரே, உம்மைப் போற்றுகிறேன். ஏனெனில், விண்ணரசின் மறைபொருளைக் குழந்தைகளுக்கு வெளிப்படுத்தினீர்.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9013577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411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ஞானிகளுக்கும் அறிஞர்களுக்கும் மறைத்துக் குழந்தைகளுக்கு வெளிப்படுத்தினீர்.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மத்தேயு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25-27</a:t>
            </a:r>
          </a:p>
        </p:txBody>
      </p:sp>
    </p:spTree>
    <p:extLst>
      <p:ext uri="{BB962C8B-B14F-4D97-AF65-F5344CB8AC3E}">
        <p14:creationId xmlns:p14="http://schemas.microsoft.com/office/powerpoint/2010/main" val="15136171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“தந்தையே, விண்ணுக்கும் மண்ணுக்கும் ஆண்டவரே, உம்மைப் போற்றுகிறேன். ஏனெனில் ஞானிகளுக்கும் அறிஞர்களுக்கும் இவற்றை மறைத்துக் குழந்தைகளுக்கு வெளிப்படுத்தினீர். ஆம் தந்தையே, இதுவே உமது திருவுளம்.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தந்தை எல்லாவற்றையும் என்னிடத்தில் ஒப்படைத்திருக்கிறார். தந்தையைத் தவிர வேறு எவரும் </a:t>
            </a:r>
          </a:p>
        </p:txBody>
      </p:sp>
    </p:spTree>
    <p:extLst>
      <p:ext uri="{BB962C8B-B14F-4D97-AF65-F5344CB8AC3E}">
        <p14:creationId xmlns:p14="http://schemas.microsoft.com/office/powerpoint/2010/main" val="15327862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 அறியார்; மகனும் அவர் யாருக்கு வெளிப்படுத்த வேண்டுமென்று விரும்புகிறாரோ அவருமன்றி வேறு எவரும் தந்தையை அறியார்”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7895915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வழங்கிடக் கனியோ உணவோ இன்றி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வாடிடும் வறியோர் பலர்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விழிநீர் வியர்வை வேதனை அன்றி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வேறெதும் இல்லா நிலை இறைவா</a:t>
            </a:r>
          </a:p>
        </p:txBody>
      </p:sp>
    </p:spTree>
    <p:extLst>
      <p:ext uri="{BB962C8B-B14F-4D97-AF65-F5344CB8AC3E}">
        <p14:creationId xmlns:p14="http://schemas.microsoft.com/office/powerpoint/2010/main" val="6868238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உனக்கென எம்மை வழங்கிடும் வேளை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இவர்க்காய் கேட்கின்றோம்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மனம் பொருள் ஆற்றல் அனைத்தையும்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தம் மனத்துயர் நீங்கப் படைக்கின்றோம்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4522898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உம்மை நோக்கி மன்றாடும் திரு அவையின் காணிக்கைகளைக் கண்ணோக்கியருளும்; உம் நம்பிக்கையாளர் புனிதத்தில் வளர உதவும் உணவாக இவற்றை மாற்றியருள்வீராக.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7793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83:4-5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 ஆண்டவரே, என் அரசரே, என் கடவுளே, உம் பீடங்களில் அடைக்கலான் குருவி தனக்கு வீடும் சிட்டுக்குருவி தன் குஞ்சுகளை வைக்கக் கூடும் கண்டுள்ளன. உமது இல்லத்தில் தங்கியிருப்போர் பேறுபெற்றோர்; அவர்கள் எந்நாளும் உம்மைப் புகழ்ந்து கொண்டே இருப்பார்கள்.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38288284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வைகறைப்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பொழுதின்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வசந்தமே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தா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வழியிருளினிலே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வளர்மதியென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இங்கு பாடும்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ஜீவனிலே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</p:txBody>
      </p:sp>
    </p:spTree>
    <p:extLst>
      <p:ext uri="{BB962C8B-B14F-4D97-AF65-F5344CB8AC3E}">
        <p14:creationId xmlns:p14="http://schemas.microsoft.com/office/powerpoint/2010/main" val="74026620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அலைகளில்லா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கடல்நடுவே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 வாழ்வு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பயணமதை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நான் தொடர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இதயம்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உறைவாய்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வாசல்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</p:txBody>
      </p:sp>
    </p:spTree>
    <p:extLst>
      <p:ext uri="{BB962C8B-B14F-4D97-AF65-F5344CB8AC3E}">
        <p14:creationId xmlns:p14="http://schemas.microsoft.com/office/powerpoint/2010/main" val="68313279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வைகறைப்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பொழுதின்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வசந்தமே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தா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வழியிருளினிலே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வளர்மதியென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இங்கு பாடும்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ஜீவனிலே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</p:txBody>
      </p:sp>
    </p:spTree>
    <p:extLst>
      <p:ext uri="{BB962C8B-B14F-4D97-AF65-F5344CB8AC3E}">
        <p14:creationId xmlns:p14="http://schemas.microsoft.com/office/powerpoint/2010/main" val="307214218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இடர்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இன்னுயிர்தான்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பிரிந்திடினும்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எனைப்பிரியா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நிலையெனவே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இணைபிரியா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துணையெனவே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... ...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இதயம்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உறைவாய்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வாசல்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</p:txBody>
      </p:sp>
    </p:spTree>
    <p:extLst>
      <p:ext uri="{BB962C8B-B14F-4D97-AF65-F5344CB8AC3E}">
        <p14:creationId xmlns:p14="http://schemas.microsoft.com/office/powerpoint/2010/main" val="166378161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வைகறைப்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பொழுதின்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வசந்தமே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தா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வழியிருளினிலே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வளர்மதியென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இங்கு பாடும்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ஜீவனிலே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வா</a:t>
            </a:r>
          </a:p>
        </p:txBody>
      </p:sp>
    </p:spTree>
    <p:extLst>
      <p:ext uri="{BB962C8B-B14F-4D97-AF65-F5344CB8AC3E}">
        <p14:creationId xmlns:p14="http://schemas.microsoft.com/office/powerpoint/2010/main" val="5796077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உம்முடைய அருள்கொடைகளைப் பெற்றுக்கொண்ட நாங்கள் உம்மை வேண்டுகின்றோம்: இவ்வாறு இம்மறைநிகழ்வுகளில் நாங்கள் அடிக்கடி பங்கேற்பதால் அவற்றின் மீட்பு அளிக்கும் பயன் எங்களில் வளரச்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445885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மதுமலர் நிறைகொடி கையிலேந்தும்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 நிறை சூசை மாமுனியே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 வளர் உமது நற்பதம்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துணைசெய் தெம்மையாளும் தாதையரே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வான் உலகிழந்ததால் கர்வமுற்ற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வன் மனக்கூளியின் வலையறுக்க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தான் மனுவாய் உதித்த கடவுள்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தாதையாம் சூசை உன் தஞ்சம்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221731341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11246</TotalTime>
  <Words>5031</Words>
  <Application>Microsoft Office PowerPoint</Application>
  <PresentationFormat>Widescreen</PresentationFormat>
  <Paragraphs>545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95</cp:revision>
  <dcterms:created xsi:type="dcterms:W3CDTF">2022-07-13T11:51:49Z</dcterms:created>
  <dcterms:modified xsi:type="dcterms:W3CDTF">2024-07-15T13:09:37Z</dcterms:modified>
</cp:coreProperties>
</file>