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4326" r:id="rId2"/>
    <p:sldId id="4986" r:id="rId3"/>
    <p:sldId id="5251" r:id="rId4"/>
    <p:sldId id="3438" r:id="rId5"/>
    <p:sldId id="3439" r:id="rId6"/>
    <p:sldId id="4661" r:id="rId7"/>
    <p:sldId id="4662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488" r:id="rId35"/>
    <p:sldId id="4023" r:id="rId36"/>
    <p:sldId id="3290" r:id="rId37"/>
    <p:sldId id="3292" r:id="rId38"/>
    <p:sldId id="4751" r:id="rId39"/>
    <p:sldId id="4777" r:id="rId40"/>
    <p:sldId id="4778" r:id="rId41"/>
    <p:sldId id="4781" r:id="rId42"/>
    <p:sldId id="3259" r:id="rId43"/>
    <p:sldId id="3297" r:id="rId44"/>
    <p:sldId id="3320" r:id="rId45"/>
    <p:sldId id="4882" r:id="rId46"/>
    <p:sldId id="4883" r:id="rId47"/>
    <p:sldId id="5263" r:id="rId48"/>
    <p:sldId id="3260" r:id="rId49"/>
    <p:sldId id="5264" r:id="rId50"/>
    <p:sldId id="5265" r:id="rId51"/>
    <p:sldId id="5266" r:id="rId52"/>
    <p:sldId id="1378" r:id="rId53"/>
    <p:sldId id="4482" r:id="rId54"/>
    <p:sldId id="5252" r:id="rId55"/>
    <p:sldId id="4021" r:id="rId56"/>
    <p:sldId id="4960" r:id="rId57"/>
    <p:sldId id="4768" r:id="rId58"/>
    <p:sldId id="3424" r:id="rId59"/>
    <p:sldId id="1470" r:id="rId60"/>
    <p:sldId id="1471" r:id="rId61"/>
    <p:sldId id="1472" r:id="rId62"/>
    <p:sldId id="4246" r:id="rId63"/>
    <p:sldId id="4247" r:id="rId64"/>
    <p:sldId id="4286" r:id="rId65"/>
    <p:sldId id="1476" r:id="rId66"/>
    <p:sldId id="3972" r:id="rId67"/>
    <p:sldId id="4297" r:id="rId68"/>
    <p:sldId id="4287" r:id="rId69"/>
    <p:sldId id="1480" r:id="rId70"/>
    <p:sldId id="4250" r:id="rId71"/>
    <p:sldId id="4251" r:id="rId72"/>
    <p:sldId id="4288" r:id="rId73"/>
    <p:sldId id="1485" r:id="rId74"/>
    <p:sldId id="4253" r:id="rId75"/>
    <p:sldId id="4254" r:id="rId76"/>
    <p:sldId id="4289" r:id="rId77"/>
    <p:sldId id="1489" r:id="rId78"/>
    <p:sldId id="4485" r:id="rId79"/>
    <p:sldId id="4256" r:id="rId80"/>
    <p:sldId id="4290" r:id="rId81"/>
    <p:sldId id="1494" r:id="rId82"/>
    <p:sldId id="4257" r:id="rId83"/>
    <p:sldId id="4258" r:id="rId84"/>
    <p:sldId id="4291" r:id="rId85"/>
    <p:sldId id="1499" r:id="rId86"/>
    <p:sldId id="4486" r:id="rId87"/>
    <p:sldId id="4260" r:id="rId88"/>
    <p:sldId id="4298" r:id="rId89"/>
    <p:sldId id="4292" r:id="rId90"/>
    <p:sldId id="4299" r:id="rId91"/>
    <p:sldId id="4262" r:id="rId92"/>
    <p:sldId id="4263" r:id="rId93"/>
    <p:sldId id="4293" r:id="rId94"/>
    <p:sldId id="4300" r:id="rId95"/>
    <p:sldId id="4301" r:id="rId96"/>
    <p:sldId id="4302" r:id="rId97"/>
    <p:sldId id="4303" r:id="rId98"/>
    <p:sldId id="4304" r:id="rId99"/>
    <p:sldId id="4305" r:id="rId100"/>
    <p:sldId id="4306" r:id="rId101"/>
    <p:sldId id="4307" r:id="rId102"/>
    <p:sldId id="4483" r:id="rId103"/>
    <p:sldId id="3784" r:id="rId104"/>
    <p:sldId id="3785" r:id="rId105"/>
    <p:sldId id="3786" r:id="rId106"/>
    <p:sldId id="4322" r:id="rId107"/>
    <p:sldId id="3788" r:id="rId108"/>
    <p:sldId id="3789" r:id="rId109"/>
    <p:sldId id="3790" r:id="rId110"/>
    <p:sldId id="3791" r:id="rId111"/>
    <p:sldId id="3792" r:id="rId112"/>
    <p:sldId id="3793" r:id="rId113"/>
    <p:sldId id="3794" r:id="rId114"/>
    <p:sldId id="3795" r:id="rId115"/>
    <p:sldId id="3796" r:id="rId116"/>
    <p:sldId id="3797" r:id="rId117"/>
    <p:sldId id="3798" r:id="rId118"/>
    <p:sldId id="3799" r:id="rId119"/>
    <p:sldId id="3800" r:id="rId120"/>
    <p:sldId id="4323" r:id="rId121"/>
    <p:sldId id="4295" r:id="rId122"/>
    <p:sldId id="3802" r:id="rId123"/>
    <p:sldId id="4324" r:id="rId124"/>
    <p:sldId id="3805" r:id="rId125"/>
    <p:sldId id="3806" r:id="rId126"/>
    <p:sldId id="3807" r:id="rId127"/>
    <p:sldId id="4769" r:id="rId128"/>
    <p:sldId id="4846" r:id="rId129"/>
    <p:sldId id="4709" r:id="rId130"/>
    <p:sldId id="4713" r:id="rId131"/>
    <p:sldId id="4712" r:id="rId132"/>
    <p:sldId id="4714" r:id="rId133"/>
    <p:sldId id="4982" r:id="rId134"/>
    <p:sldId id="5250" r:id="rId135"/>
    <p:sldId id="4964" r:id="rId136"/>
    <p:sldId id="4965" r:id="rId137"/>
    <p:sldId id="4770" r:id="rId138"/>
    <p:sldId id="4330" r:id="rId139"/>
    <p:sldId id="4484" r:id="rId140"/>
    <p:sldId id="4546" r:id="rId141"/>
    <p:sldId id="4931" r:id="rId142"/>
    <p:sldId id="4932" r:id="rId143"/>
    <p:sldId id="4935" r:id="rId144"/>
    <p:sldId id="4936" r:id="rId145"/>
    <p:sldId id="4951" r:id="rId146"/>
    <p:sldId id="4952" r:id="rId147"/>
    <p:sldId id="4953" r:id="rId148"/>
    <p:sldId id="4954" r:id="rId149"/>
    <p:sldId id="4966" r:id="rId150"/>
    <p:sldId id="4981" r:id="rId151"/>
    <p:sldId id="3897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15-Jul-24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15ஆம்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94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நேர்மையில் நிலைத்திருந்து உமது முகம் காண்பேன்; உமது மாட்சியை நீர் வெளிப்படுத்தும்போது நான் நிறைவு பெறுவேன்.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1303687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4280059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தேடியே தேவன் வருகிறார் தன்னையே நாளும் தருகிறார்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தோள்களில் நம்மைத் தாங்குவார்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துயரினில் அவர் தேற்றுவார்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 சுகங்களாக மாற்றுவார்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வளமுடன் வாழும் வழியைக் காட்டுவார்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838133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948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ஆளுவார்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நிரப்புவார்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நெஞ்சில்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கீதமாக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318047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637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தவறி நடப்போர் நன்னெறிக்குத் திரும்பிவர அவர்களுக்கு உமது உண்மையின் ஒளியைக் காட்டுகின்றீர்; கிறிஸ்தவ நம்பிக்கையைக் கடைப்பிடிப்போர் அனைவரும் தமது பெயருக்குப் பொருந்தாதவற்றை விலக்கவும்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ஏற்றவற்றைச் செயல்படுத்தவும் செய்தருள்வீராக.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50858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தூதர்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முட்புதரின்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தீப்பிழம்பில்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1-6, 9-12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மிதியானின்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அர்ச்சகராகிய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மாமனார்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இத்திரோவின்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 அவர் அந்த ஆட்டு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மேற்றிசையாக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ஓட்டிக்கொண்டு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ஓரேபை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வந்தடைந்தார்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தூதர்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முட்புதரின்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தீப்பிழம்பில்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முட்புதர்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எரிந்துகொண்டிருந்தது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அம்முட்புதர்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தீய்ந்துபோகவில்லை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முட்புதர்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தீய்ந்துபோகவில்லை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இந்த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பார்ப்பதற்காக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அப்பக்கமாகச்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கூறிக்கொண்டார்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பார்ப்பதற்காக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அணுகி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முட்புதரின்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அழைக்க, அவர் “இதோ நான்” என்றார். அவர், “இங்கே அணுகி வராதே;</a:t>
            </a:r>
          </a:p>
        </p:txBody>
      </p:sp>
    </p:spTree>
    <p:extLst>
      <p:ext uri="{BB962C8B-B14F-4D97-AF65-F5344CB8AC3E}">
        <p14:creationId xmlns:p14="http://schemas.microsoft.com/office/powerpoint/2010/main" val="1886568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மிதியடிகளை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அகற்றிவிடு; ஏனெனில்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நின்றுகொண்டிருக்கிற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இடம் புனிதமான நிலம்”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அவர், “உங்கள்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ஈசாக்கின்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நானே”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என்றுரைத்தார்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கடவுளை உற்று நோக்க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முகத்தை மூடிக்கொண்டார். அப்போது, இதோ!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அழுகுரல்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</a:t>
            </a:r>
          </a:p>
        </p:txBody>
      </p:sp>
    </p:spTree>
    <p:extLst>
      <p:ext uri="{BB962C8B-B14F-4D97-AF65-F5344CB8AC3E}">
        <p14:creationId xmlns:p14="http://schemas.microsoft.com/office/powerpoint/2010/main" val="16767405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எட்டியுள்ளது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இழைக்கும்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இப்போதே போ;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செல்வதற்காக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அனுப்புகிறேன்."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யார்?”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476783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கடவுள், “நான் உன்னோடு இருப்பேன். மேலும்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நானே உன்னை அனுப்பினேன் என்பதற்கு அடையாளம் இதுவே”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என்றுரைத்தார்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09139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103: 1-2. 3-4. 6-7 (பல்லவி: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என் உயிரே!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என் உயிரே!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அவருடைய கனிவான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அவர்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நோய்களையெல்லாம்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அவர் உன் உயிரைப்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படுகுழியினின்று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மணிமுடியாகச்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9740273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தம்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7515321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7745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 11: 25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தந்தையே, விண்ணுக்கும் மண்ணுக்கும் ஆண்டவரே, உம்மைப் போற்றுகிறேன். ஏனெனில், விண்ணரசின் மறைபொருளைக் குழந்தைகளுக்கு வெளிப்படுத்தினீர்.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9013577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411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ஞானிகளுக்கும் அறிஞர்களுக்கும் மறைத்துக் குழந்தைகளுக்கு வெளிப்படுத்தினீர்.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மத்தேயு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25-27</a:t>
            </a:r>
          </a:p>
        </p:txBody>
      </p:sp>
    </p:spTree>
    <p:extLst>
      <p:ext uri="{BB962C8B-B14F-4D97-AF65-F5344CB8AC3E}">
        <p14:creationId xmlns:p14="http://schemas.microsoft.com/office/powerpoint/2010/main" val="15136171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“தந்தையே, விண்ணுக்கும் மண்ணுக்கும் ஆண்டவரே, உம்மைப் போற்றுகிறேன். ஏனெனில் ஞானிகளுக்கும் அறிஞர்களுக்கும் இவற்றை மறைத்துக் குழந்தைகளுக்கு வெளிப்படுத்தினீர். ஆம் தந்தையே, இதுவே உமது திருவுளம்.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தந்தை எல்லாவற்றையும் என்னிடத்தில் ஒப்படைத்திருக்கிறார். தந்தையைத் தவிர வேறு எவரும் </a:t>
            </a:r>
          </a:p>
        </p:txBody>
      </p:sp>
    </p:spTree>
    <p:extLst>
      <p:ext uri="{BB962C8B-B14F-4D97-AF65-F5344CB8AC3E}">
        <p14:creationId xmlns:p14="http://schemas.microsoft.com/office/powerpoint/2010/main" val="15327862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மகனை அறியார்; மகனும் அவர் யாருக்கு வெளிப்படுத்த வேண்டுமென்று விரும்புகிறாரோ அவருமன்றி வேறு எவரும் தந்தையை அறியார்”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7895915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வழங்கிடக் கனியோ உணவோ இன்றி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வாடிடும் வறியோர் பலர்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வெறும் விழிநீர் வியர்வை வேதனை அன்றி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வேறெதும் இல்லா நிலை இறைவா</a:t>
            </a:r>
          </a:p>
        </p:txBody>
      </p:sp>
    </p:spTree>
    <p:extLst>
      <p:ext uri="{BB962C8B-B14F-4D97-AF65-F5344CB8AC3E}">
        <p14:creationId xmlns:p14="http://schemas.microsoft.com/office/powerpoint/2010/main" val="6868238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உனக்கென எம்மை வழங்கிடும் வேளை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இவர்க்காய் கேட்கின்றோம்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மனம் பொருள் ஆற்றல் அனைத்தையும்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தம் மனத்துயர் நீங்கப் படைக்கின்றோம்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4522898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உம்மை நோக்கி மன்றாடும் திரு அவையின் காணிக்கைகளைக் கண்ணோக்கியருளும்; உம் நம்பிக்கையாளர் புனிதத்தில் வளர உதவும் உணவாக இவற்றை மாற்றியருள்வீராக.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7793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83:4-5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 ஆண்டவரே, என் அரசரே, என் கடவுளே, உம் பீடங்களில் அடைக்கலான் குருவி தனக்கு வீடும் சிட்டுக்குருவி தன் குஞ்சுகளை வைக்கக் கூடும் கண்டுள்ளன. உமது இல்லத்தில் தங்கியிருப்போர் பேறுபெற்றோர்; அவர்கள் எந்நாளும் உம்மைப் புகழ்ந்து கொண்டே இருப்பார்கள்.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38288284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வைகறைப்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பொழுதின்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வசந்தமே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விழிகளில்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ஒளி தா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மழையென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வழியிருளினிலே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வளர்மதியென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இங்கு பாடும்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ஜீவனிலே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வா</a:t>
            </a:r>
          </a:p>
        </p:txBody>
      </p:sp>
    </p:spTree>
    <p:extLst>
      <p:ext uri="{BB962C8B-B14F-4D97-AF65-F5344CB8AC3E}">
        <p14:creationId xmlns:p14="http://schemas.microsoft.com/office/powerpoint/2010/main" val="74026620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அலைகளில்லா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கடல்நடுவே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என் வாழ்வு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பயணமதை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நான் தொடர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இதயம் எழுவாய்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உறைவாய்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ஒளிர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வாசல்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</p:txBody>
      </p:sp>
    </p:spTree>
    <p:extLst>
      <p:ext uri="{BB962C8B-B14F-4D97-AF65-F5344CB8AC3E}">
        <p14:creationId xmlns:p14="http://schemas.microsoft.com/office/powerpoint/2010/main" val="68313279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வைகறைப்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பொழுதின்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வசந்தமே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விழிகளில்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ஒளி தா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மழையென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வழியிருளினிலே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வளர்மதியென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இங்கு பாடும்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ஜீவனிலே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வா</a:t>
            </a:r>
          </a:p>
        </p:txBody>
      </p:sp>
    </p:spTree>
    <p:extLst>
      <p:ext uri="{BB962C8B-B14F-4D97-AF65-F5344CB8AC3E}">
        <p14:creationId xmlns:p14="http://schemas.microsoft.com/office/powerpoint/2010/main" val="307214218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இடர்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இன்னுயிர்தான்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பிரிந்திடினும்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எனைப்பிரியா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நிலையெனவே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இணைபிரியா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துணையெனவே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... ...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இதயம் எழுவாய்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உறைவாய்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ஒளிர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வாசல்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</p:txBody>
      </p:sp>
    </p:spTree>
    <p:extLst>
      <p:ext uri="{BB962C8B-B14F-4D97-AF65-F5344CB8AC3E}">
        <p14:creationId xmlns:p14="http://schemas.microsoft.com/office/powerpoint/2010/main" val="166378161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வைகறைப்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பொழுதின்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வசந்தமே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விழிகளில்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ஒளி தா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மழையென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வழியிருளினிலே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வளர்மதியென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இங்கு பாடும்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ஜீவனிலே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வா</a:t>
            </a:r>
          </a:p>
        </p:txBody>
      </p:sp>
    </p:spTree>
    <p:extLst>
      <p:ext uri="{BB962C8B-B14F-4D97-AF65-F5344CB8AC3E}">
        <p14:creationId xmlns:p14="http://schemas.microsoft.com/office/powerpoint/2010/main" val="5796077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உம்முடைய அருள்கொடைகளைப் பெற்றுக்கொண்ட நாங்கள் உம்மை வேண்டுகின்றோம்: இவ்வாறு இம்மறைநிகழ்வுகளில் நாங்கள் அடிக்கடி பங்கேற்பதால் அவற்றின் மீட்பு அளிக்கும் பயன் எங்களில் வளரச்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445885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மதுமலர் நிறைகொடி கையிலேந்தும்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மாட்சிமை நிறை சூசை மாமுனியே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 வளர் உமது நற்பதம் வந்தோம்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துணைசெய் தெம்மையாளும் தாதையரே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வான் உலகிழந்ததால் கர்வமுற்ற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வன் மனக்கூளியின் வலையறுக்க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தான் மனுவாய் உதித்த கடவுள்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தாதையாம் சூசை உன் தஞ்சம் வந்தோம்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221731341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11247</TotalTime>
  <Words>5017</Words>
  <Application>Microsoft Office PowerPoint</Application>
  <PresentationFormat>Widescreen</PresentationFormat>
  <Paragraphs>542</Paragraphs>
  <Slides>151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6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96</cp:revision>
  <dcterms:created xsi:type="dcterms:W3CDTF">2022-07-13T11:51:49Z</dcterms:created>
  <dcterms:modified xsi:type="dcterms:W3CDTF">2024-07-15T13:11:08Z</dcterms:modified>
</cp:coreProperties>
</file>