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1"/>
  </p:notesMasterIdLst>
  <p:sldIdLst>
    <p:sldId id="4325" r:id="rId2"/>
    <p:sldId id="4986" r:id="rId3"/>
    <p:sldId id="4224" r:id="rId4"/>
    <p:sldId id="4225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488" r:id="rId32"/>
    <p:sldId id="4023" r:id="rId33"/>
    <p:sldId id="3290" r:id="rId34"/>
    <p:sldId id="3292" r:id="rId35"/>
    <p:sldId id="5268" r:id="rId36"/>
    <p:sldId id="5269" r:id="rId37"/>
    <p:sldId id="5270" r:id="rId38"/>
    <p:sldId id="5272" r:id="rId39"/>
    <p:sldId id="3259" r:id="rId40"/>
    <p:sldId id="3297" r:id="rId41"/>
    <p:sldId id="3320" r:id="rId42"/>
    <p:sldId id="5273" r:id="rId43"/>
    <p:sldId id="5274" r:id="rId44"/>
    <p:sldId id="5275" r:id="rId45"/>
    <p:sldId id="3246" r:id="rId46"/>
    <p:sldId id="5267" r:id="rId47"/>
    <p:sldId id="3303" r:id="rId48"/>
    <p:sldId id="3338" r:id="rId49"/>
    <p:sldId id="5276" r:id="rId50"/>
    <p:sldId id="5277" r:id="rId51"/>
    <p:sldId id="1378" r:id="rId52"/>
    <p:sldId id="4482" r:id="rId53"/>
    <p:sldId id="4315" r:id="rId54"/>
    <p:sldId id="5251" r:id="rId55"/>
    <p:sldId id="4960" r:id="rId56"/>
    <p:sldId id="4768" r:id="rId57"/>
    <p:sldId id="34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448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4293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307" r:id="rId101"/>
    <p:sldId id="4483" r:id="rId102"/>
    <p:sldId id="3784" r:id="rId103"/>
    <p:sldId id="3785" r:id="rId104"/>
    <p:sldId id="3786" r:id="rId105"/>
    <p:sldId id="4322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4323" r:id="rId120"/>
    <p:sldId id="4295" r:id="rId121"/>
    <p:sldId id="3802" r:id="rId122"/>
    <p:sldId id="4324" r:id="rId123"/>
    <p:sldId id="3805" r:id="rId124"/>
    <p:sldId id="3806" r:id="rId125"/>
    <p:sldId id="3807" r:id="rId126"/>
    <p:sldId id="4769" r:id="rId127"/>
    <p:sldId id="3690" r:id="rId128"/>
    <p:sldId id="4439" r:id="rId129"/>
    <p:sldId id="4440" r:id="rId130"/>
    <p:sldId id="4441" r:id="rId131"/>
    <p:sldId id="4442" r:id="rId132"/>
    <p:sldId id="4982" r:id="rId133"/>
    <p:sldId id="5250" r:id="rId134"/>
    <p:sldId id="4964" r:id="rId135"/>
    <p:sldId id="4965" r:id="rId136"/>
    <p:sldId id="4770" r:id="rId137"/>
    <p:sldId id="4330" r:id="rId138"/>
    <p:sldId id="4484" r:id="rId139"/>
    <p:sldId id="4505" r:id="rId140"/>
    <p:sldId id="4928" r:id="rId141"/>
    <p:sldId id="4929" r:id="rId142"/>
    <p:sldId id="4930" r:id="rId143"/>
    <p:sldId id="4951" r:id="rId144"/>
    <p:sldId id="4952" r:id="rId145"/>
    <p:sldId id="4953" r:id="rId146"/>
    <p:sldId id="4954" r:id="rId147"/>
    <p:sldId id="4966" r:id="rId148"/>
    <p:sldId id="4981" r:id="rId149"/>
    <p:sldId id="3897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15-Jul-24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15ஆம்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B 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59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நேர்மையில் நிலைத்திருந்து உமது முகம் காண்பேன்; உமது மாட்சியை நீர் வெளிப்படுத்தும்போது நான் நிறைவு பெறுவேன்.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303687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தவறி நடப்போர் நன்னெறிக்குத் திரும்பிவர அவர்களுக்கு உமது உண்மையின் ஒளியைக் காட்டுகின்றீர்; கிறிஸ்தவ நம்பிக்கையைக் கடைப்பிடிப்போர் அனைவரும் தமது பெயருக்குப் பொருந்தாதவற்றை விலக்கவும்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ஏற்றவற்றைச் செயல்படுத்தவும் செய்தருள்வீராக.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085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உங்களிடம் விசுவாசம் இல்லாவிடில்,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நிலைபெற்றிருக்க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7: 1-9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உசியாவின்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யோதாமின்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நாட்டை ஆட்சி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இரமலியாவின்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பெக்கா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வீழ்த்த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அவர்களால்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இயலாமற்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போயிற்று.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எப்ராயிமோடு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கொண்டது’ என்னும் 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குடும்பத்தாருக்கு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அறிவிக்கப்பட்டது; உடனே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பெருங்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 மரங்கள்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அலையதிர்வு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நாட்டு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அலைக்கழிக்கப்பட்டன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நோக்கி: “நீ உன்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செயார்யாசிபை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உன்னுடன் அழைத்துச்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ஆகாசைச்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சந்திப்பாயாக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வண்ணான்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வழியில்,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மேற்குளத்துக்குப்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கால்வாயின்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மறுமுனையில்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603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காண்பாய். அவனுக்கு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சொல்: நீ அமைதியாய் இரு;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நடப்பனவற்றை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உற்றுப் பார்;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இரமலியாவின்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மனங்கலங்காதே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புகைந்து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கட்டைகளிலிருந்து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 புகை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எப்ராயிமோடும்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இரமலியாவின்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உனக்கெதிராய்ச்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சதித்திட்டம் தீட்டி,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42722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படை எடுத்துச் சென்று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நடுநடுங்கச்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செய்வோம்;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போரிட்டு,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மகனை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அரசனாக்குவோம்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ஆதலால் ஆண்டவர் இவ்வாறு உரைக்கிறார்: “அவர்களது திட்டம் நிலைத்து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அது ஒருபோதும் நிறைவேறாது.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தலைநகர்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தமஸ்கு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தமஸ்கு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1435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அறுபத்தைந்து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எப்ராயிம்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இழக்கும் வண்ணம் தவிடு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பொடியாக்கப்படும்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எப்ராயிமின்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தலைநகர்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இரமலியாவின்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நிலைத்து நிற்க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9787293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48: 1-2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2b-3. 4-5. 6-7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தம் நகரை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ஆண்டவர் மாண்பு மிக்கவர்; நம் கடவுளின் நகரில்,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உரியவர்.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வடக்கில்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மலை;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தம் நகரை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மாவேந்தரின்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நகரும் அதுவே.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அரண்மனைகளில்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கோட்டை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தம் நகரை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2813398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இதோ! அரசர் அனைவரும்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அணிவகுத்து ஒன்றாக வந்தனர்;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அந்தோ! பார்த்ததும்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திகிலடைந்து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தம் நகரை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3110646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அங்கே அச்சம்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ஆட்கொண்டது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துடிதுடித்தனர்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தர்சீசுக்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தகர்த்தெறிகின்றீர்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தம் நகரை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24776682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 8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7b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இன்று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 நீங்கள்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நலம்.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3726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தண்டனையைவிட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20-24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கொராசின்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பெத்சாய்தா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செய்யப்பட்ட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அங்குள்ள மக்கள் முன்பே சாக்கு உடை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உடுத்திச்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சாம்பல் பூசி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மாறியிருப்பர்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தீர்ப்பு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தண்டனையைவிட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வானளாவ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உயர்த்தப்படுவாயோ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இல்லை, பாதாளம்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உன்னிடம் செய்யப்பட்ட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சோதோமில்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இன்றுவரை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தீர்ப்பு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சோதோமுக்குக்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9794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தண்டனையைவிட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8799070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வந்தோம் தந்திடவே தந்தாய்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வாழ்வை உமக்கே பலியாய்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இறைவா உம்மில் இணையா வாழ்வு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இருந்தும் பயனென்ன ஆ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நீ தந்த வாழ்வைத் தந்தால் எனக்கு இழப்பென்ன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வாழும் காலம் இனிதாக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உன்னோடு இணைந்தாக வேண்டும் -3</a:t>
            </a:r>
          </a:p>
        </p:txBody>
      </p:sp>
    </p:spTree>
    <p:extLst>
      <p:ext uri="{BB962C8B-B14F-4D97-AF65-F5344CB8AC3E}">
        <p14:creationId xmlns:p14="http://schemas.microsoft.com/office/powerpoint/2010/main" val="13865097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வந்தோம் தந்திடவே தந்தாய்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வாழ்வை உமக்கே பலியாய்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இறைவா எந்தன் உள்ளம்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உன்னைத் தேடுதே ஆ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 இணைந்து உயர்வு பெறவே விரைந்து நாடுதே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நாமம் ஓங்க எந்நாளும் வாழ்ந்து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உன்னோடு இணைந்தாக வேண்டும் - 3</a:t>
            </a:r>
          </a:p>
        </p:txBody>
      </p:sp>
    </p:spTree>
    <p:extLst>
      <p:ext uri="{BB962C8B-B14F-4D97-AF65-F5344CB8AC3E}">
        <p14:creationId xmlns:p14="http://schemas.microsoft.com/office/powerpoint/2010/main" val="24548896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உம்மை நோக்கி மன்றாடும் திரு அவையின் காணிக்கைகளைக் கண்ணோக்கியருளும்; உம் நம்பிக்கையாளர் புனிதத்தில் வளர உதவும் உணவாக இவற்றை மாற்றியருள்வீராக.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7793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83:4-5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 ஆண்டவரே, என் அரசரே, என் கடவுளே, உம் பீடங்களில் அடைக்கலான் குருவி தனக்கு வீடும் சிட்டுக்குருவி தன் குஞ்சுகளை வைக்கக் கூடும் கண்டுள்ளன. உமது இல்லத்தில் தங்கியிருப்போர் பேறுபெற்றோர்; அவர்கள் எந்நாளும் உம்மைப் புகழ்ந்து கொண்டே இருப்பார்கள்.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38288284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3718"/>
            <a:ext cx="1248108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 அன்புத் தெய்வம் என்னைத் தேடி வந்த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நன்மை கூடும் புவி வாழும்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16887224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வார்த்தையாக நின்ற இறைவன் இந்த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வாழ்வைத் தேர்ந்த தலைவன்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பாரில் எங்கும் புதுப் பார்வை தந்து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அந்தப் பாதையில் அழைத்த அறிஞன்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கடந்த கலைஞன் என் தலைவன்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65606373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3718"/>
            <a:ext cx="1248108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 அன்புத் தெய்வம் என்னைத் தேடி வந்த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நன்மை கூடும் புவி வாழும்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90578975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96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அடிமை அமைப்பு இங்கு ஒழிய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எங்கும் மனித மாண்பு நிறைய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புரட்சிக் குரல் கொடுத்து புதிய வழிவகுத்து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புதுமை செய்த பெரும் புனிதன்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வாழ்வைக் கடந்த இறைவன் என் தலைவன் -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334205697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3718"/>
            <a:ext cx="1248108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 அன்புத் தெய்வம் என்னைத் தேடி வந்த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நன்மை கூடும் புவி வாழும்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196160721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உம்முடைய அருள்கொடைகளைப் பெற்றுக்கொண்ட நாங்கள் உம்மை வேண்டுகின்றோம்: இவ்வாறு இம்மறைநிகழ்வுகளில் நாங்கள் அடிக்கடி பங்கேற்பதால் அவற்றின் மீட்பு அளிக்கும் பயன் எங்களில் வளரச்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445885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விழைவோரே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அந்தோணியாரிடம்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வருவீரே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மாபெரும்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அவதியும்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மனத்துயர்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பழிகளுமே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தொல்பகை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பறந்திடுமே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268849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11249</TotalTime>
  <Words>5089</Words>
  <Application>Microsoft Office PowerPoint</Application>
  <PresentationFormat>Widescreen</PresentationFormat>
  <Paragraphs>527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2024-07-15T13:01:01Z</dcterms:modified>
</cp:coreProperties>
</file>