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4325" r:id="rId2"/>
    <p:sldId id="4986" r:id="rId3"/>
    <p:sldId id="4224" r:id="rId4"/>
    <p:sldId id="4225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488" r:id="rId32"/>
    <p:sldId id="4023" r:id="rId33"/>
    <p:sldId id="5278" r:id="rId34"/>
    <p:sldId id="5279" r:id="rId35"/>
    <p:sldId id="4751" r:id="rId36"/>
    <p:sldId id="4777" r:id="rId37"/>
    <p:sldId id="4778" r:id="rId38"/>
    <p:sldId id="4781" r:id="rId39"/>
    <p:sldId id="4782" r:id="rId40"/>
    <p:sldId id="4783" r:id="rId41"/>
    <p:sldId id="5280" r:id="rId42"/>
    <p:sldId id="5281" r:id="rId43"/>
    <p:sldId id="5282" r:id="rId44"/>
    <p:sldId id="4785" r:id="rId45"/>
    <p:sldId id="4786" r:id="rId46"/>
    <p:sldId id="4787" r:id="rId47"/>
    <p:sldId id="3246" r:id="rId48"/>
    <p:sldId id="5267" r:id="rId49"/>
    <p:sldId id="3303" r:id="rId50"/>
    <p:sldId id="3338" r:id="rId51"/>
    <p:sldId id="5276" r:id="rId52"/>
    <p:sldId id="5277" r:id="rId53"/>
    <p:sldId id="1378" r:id="rId54"/>
    <p:sldId id="4482" r:id="rId55"/>
    <p:sldId id="4315" r:id="rId56"/>
    <p:sldId id="5251" r:id="rId57"/>
    <p:sldId id="4960" r:id="rId58"/>
    <p:sldId id="4768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4769" r:id="rId129"/>
    <p:sldId id="3690" r:id="rId130"/>
    <p:sldId id="4439" r:id="rId131"/>
    <p:sldId id="4440" r:id="rId132"/>
    <p:sldId id="4441" r:id="rId133"/>
    <p:sldId id="4442" r:id="rId134"/>
    <p:sldId id="4982" r:id="rId135"/>
    <p:sldId id="5250" r:id="rId136"/>
    <p:sldId id="4964" r:id="rId137"/>
    <p:sldId id="4965" r:id="rId138"/>
    <p:sldId id="4770" r:id="rId139"/>
    <p:sldId id="4330" r:id="rId140"/>
    <p:sldId id="4484" r:id="rId141"/>
    <p:sldId id="4505" r:id="rId142"/>
    <p:sldId id="4928" r:id="rId143"/>
    <p:sldId id="4929" r:id="rId144"/>
    <p:sldId id="4930" r:id="rId145"/>
    <p:sldId id="4951" r:id="rId146"/>
    <p:sldId id="4952" r:id="rId147"/>
    <p:sldId id="4953" r:id="rId148"/>
    <p:sldId id="4954" r:id="rId149"/>
    <p:sldId id="4966" r:id="rId150"/>
    <p:sldId id="4981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15-Jul-24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15ஆம்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398459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நேர்மையில் நிலைத்திருந்து உமது முகம் காண்பேன்; உமது மாட்சியை நீர் வெளிப்படுத்தும்போது நான் நிறைவு பெறுவேன்.</a:t>
            </a:r>
          </a:p>
        </p:txBody>
      </p:sp>
    </p:spTree>
    <p:extLst>
      <p:ext uri="{BB962C8B-B14F-4D97-AF65-F5344CB8AC3E}">
        <p14:creationId xmlns:p14="http://schemas.microsoft.com/office/powerpoint/2010/main" val="130368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தவறி நடப்போர் நன்னெறிக்குத் திரும்பிவர அவர்களுக்கு உமது உண்மையின் ஒளியைக் காட்டுகின்றீர்; கிறிஸ்தவ நம்பிக்கையைக் கடைப்பிடிப்போர் அனைவரும் தமது பெயருக்குப் பொருந்தாதவற்றை விலக்கவும்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ஏற்றவற்றைச் செயல்படுத்தவும் செய்தருள்வீராக.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085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இவனை எடுத்தேன்’ என்று கூறி, அவள் அவனுக்கு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1-15</a:t>
            </a:r>
          </a:p>
        </p:txBody>
      </p:sp>
    </p:spTree>
    <p:extLst>
      <p:ext uri="{BB962C8B-B14F-4D97-AF65-F5344CB8AC3E}">
        <p14:creationId xmlns:p14="http://schemas.microsoft.com/office/powerpoint/2010/main" val="3415057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லேவி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பெண்ணொருத்தியை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மணம் செய்துகொண்டார்.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ஈன்றெடுத்தாள்; அது அழகாயிருந்தது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மாதங்களாக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அதனை மறைத்து வைத்திருந்தாள். இதற்கு மேல் அதனை மறைத்து வைக்க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அதனுக்காகக்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பேழை ஒன்று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நிலக்கீல்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கீல்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பூசினாள்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குழந்தையை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நைல்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6346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நாணல்களுக்கிடையில்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வைத்தாள். அதற்கு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சகோதரி தூரத்தில்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நைல்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நதியில்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இறங்கிச் சென்றாள்.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தோழியரோ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நைல்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நதிக்கரையில்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உலாவிக்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நாணலிடையே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பேழையைக்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தன் தோழி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ஒருத்தியை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6568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 அதை எடுத்தாள்;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அழுதுகொண்டிருந்தது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அதன் மேல் அவள்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ஒன்று” என்றாள் அவள்.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பாலூட்டி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இக்குழந்தையை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ஒருத்தியை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சென்று அழைத்து வரட்டுமா?” என்று கேட்டாள்.</a:t>
            </a:r>
          </a:p>
        </p:txBody>
      </p:sp>
    </p:spTree>
    <p:extLst>
      <p:ext uri="{BB962C8B-B14F-4D97-AF65-F5344CB8AC3E}">
        <p14:creationId xmlns:p14="http://schemas.microsoft.com/office/powerpoint/2010/main" val="16767405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மகள் அவளை நோக்கி, “சரி. சென்று வா” என்றாள். அந்தப் பெண்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 வந்தாள்.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மகள் அவளை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குழந்தையை நீ எடுத்துச் செல்.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பதிலாக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பாலூட்டி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வளர்த்திடு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கொடுப்பேன்"என்றாள்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குழந்தையை எடுத்துச்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பாலூட்டி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மகளிடம்</a:t>
            </a:r>
          </a:p>
        </p:txBody>
      </p:sp>
    </p:spTree>
    <p:extLst>
      <p:ext uri="{BB962C8B-B14F-4D97-AF65-F5344CB8AC3E}">
        <p14:creationId xmlns:p14="http://schemas.microsoft.com/office/powerpoint/2010/main" val="2847678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கொண்டுபோய் விட்டாள். அவள்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இவனை எடுத்தேன்’ என்று கூறி அவள் அவனுக்கு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வளர்ந்துவிட்ட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பார்த்தார்; மேலும்,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இனத்தவனான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அடிப்பதையும்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0913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சுற்றுமுற்றும் பார்த்து, யாருமே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கண்டு,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அடுத்த நாள் அவர் வெளியே சென்றபோது,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இடையே கைகலப்பு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குற்றவாளியை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 அடிக்கிறாய்?” என்று கேட்டார். அதற்கு அவன்,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3632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நடுவனாகவும்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நியமித்தவன்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எவன்?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பேசுகிறாய்?” என்று சொன்னான். இதனால்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அச்சமுற்றார்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“நடந்தது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கேள்வியுற்றபோது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தேடினான்.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தப்பியோடி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மிதியான்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வேண்டியதாயிற்று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0451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96911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69: 2. 13. 29-30. 32-33 (பல்லவி: 32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70083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அமிழ்ந்திருக்கின்றேன்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நிற்க இடமில்லை;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நிலைகொள்ளாத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வெள்ளம்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புரண்டோடுகின்றது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25143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தக்க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விண்ணப்பம்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துணை செய்வதில்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6464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சிறுமைப்பட்டவன்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காயமுற்றவன்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கடவுளே!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30 கடவுளின் பெயரை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அவருக்கு நன்றி செலுத்தி,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0797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மகிழ்ச்சி அடைவார்கள்;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தேடுகிறவர்களே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33 ஆண்டவர் ஏழைகளின்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8762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8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7b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இன்று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மாறாக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72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11: 20-24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கொராசின்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பெத்சாய்தா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ஐயோ!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கேடு!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செய்யப்பட்ட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அங்குள்ள மக்கள் முன்பே சாக்கு உடை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உடுத்திச்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சாம்பல் பூசி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வானளாவ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உயர்த்தப்படுவாயோ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இல்லை, பாதாளம்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உன்னிடம் செய்யப்பட்ட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இன்றுவரை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தீர்ப்பு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சோதோமுக்குக்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9794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தண்டனையைவிட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கிடைக்கும் தண்டனை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8799070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வந்தோம் தந்திடவே தந்தாய்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உமக்கே பலியாய்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இறைவா உம்மில் இணையா வாழ்வு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இருந்தும் பயனென்ன ஆ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நீ தந்த வாழ்வைத் தந்தால் எனக்கு இழப்பென்ன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வாழும் காலம் இனிதாக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உன்னோடு இணைந்தாக வேண்டும் -3</a:t>
            </a:r>
          </a:p>
        </p:txBody>
      </p:sp>
    </p:spTree>
    <p:extLst>
      <p:ext uri="{BB962C8B-B14F-4D97-AF65-F5344CB8AC3E}">
        <p14:creationId xmlns:p14="http://schemas.microsoft.com/office/powerpoint/2010/main" val="13865097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வந்தோம் தந்திடவே தந்தாய்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வாழ்வை உமக்கே பலியாய்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அன்பாய் ஏற்றிடுவாய்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இறைவா எந்தன் உள்ளம்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உன்னைத் தேடுதே ஆ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 இணைந்து உயர்வு பெறவே விரைந்து நாடுதே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நாமம் ஓங்க எந்நாளும் வாழ்ந்து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 உன்னோடு இணைந்தாக வேண்டும் - 3</a:t>
            </a:r>
          </a:p>
        </p:txBody>
      </p:sp>
    </p:spTree>
    <p:extLst>
      <p:ext uri="{BB962C8B-B14F-4D97-AF65-F5344CB8AC3E}">
        <p14:creationId xmlns:p14="http://schemas.microsoft.com/office/powerpoint/2010/main" val="24548896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உம்மை நோக்கி மன்றாடும் திரு அவையின் காணிக்கைகளைக் கண்ணோக்கியருளும்; உம் நம்பிக்கையாளர் புனிதத்தில் வளர உதவும் உணவாக இவற்றை மாற்றியருள்வீராக.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779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83:4-5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 ஆண்டவரே, என் அரசரே, என் கடவுளே, உம் பீடங்களில் அடைக்கலான் குருவி தனக்கு வீடும் சிட்டுக்குருவி தன் குஞ்சுகளை வைக்கக் கூடும் கண்டுள்ளன. உமது இல்லத்தில் தங்கியிருப்போர் பேறுபெற்றோர்; அவர்கள் எந்நாளும் உம்மைப் புகழ்ந்து கொண்டே இருப்பார்கள்.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38288284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16887224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48108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வார்த்தையாக நின்ற இறைவன் இந்த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வாழ்வைத் தேர்ந்த தலைவன்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பாரில் எங்கும் புதுப் பார்வை தந்து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அந்தப் பாதையில் அழைத்த அறிஞன்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கலைஞன் என் தலைவன்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65606373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90578975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6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அடிமை அமைப்பு இங்கு ஒழிய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எங்கும் மனித மாண்பு நிறைய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புரட்சிக் குரல் கொடுத்து புதிய வழிவகுத்து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புதுமை செய்த பெரும் புனிதன்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வாழ்வைக் கடந்த இறைவன் என் தலைவன் -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334205697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3718"/>
            <a:ext cx="1248108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 அன்புத் தெய்வம் என்னைத் தேடி வந்த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நன்மை கூடும் புவி வாழும்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வாடும் நிலைகள் மாறும்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வான தேவன் தந்த வாழ்வுப் பாதை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வாழும் காலம் போகும் (2)</a:t>
            </a:r>
          </a:p>
        </p:txBody>
      </p:sp>
    </p:spTree>
    <p:extLst>
      <p:ext uri="{BB962C8B-B14F-4D97-AF65-F5344CB8AC3E}">
        <p14:creationId xmlns:p14="http://schemas.microsoft.com/office/powerpoint/2010/main" val="196160721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உம்முடைய அருள்கொடைகளைப் பெற்றுக்கொண்ட நாங்கள் உம்மை வேண்டுகின்றோம்: இவ்வாறு இம்மறைநிகழ்வுகளில் நாங்கள் அடிக்கடி பங்கேற்பதால் அவற்றின் மீட்பு அளிக்கும் பயன் எங்களில் வளரச்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445885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விழைவோரே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அந்தோணியாரிடம்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வருவீரே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அவதியும்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மனத்துயர்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பழிகளுமே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தொல்பகை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பறந்திடுமே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68849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11250</TotalTime>
  <Words>5241</Words>
  <Application>Microsoft Office PowerPoint</Application>
  <PresentationFormat>Widescreen</PresentationFormat>
  <Paragraphs>528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2024-07-15T13:02:38Z</dcterms:modified>
</cp:coreProperties>
</file>