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8"/>
  </p:notesMasterIdLst>
  <p:sldIdLst>
    <p:sldId id="4985" r:id="rId2"/>
    <p:sldId id="4986" r:id="rId3"/>
    <p:sldId id="5251" r:id="rId4"/>
    <p:sldId id="4506" r:id="rId5"/>
    <p:sldId id="4465" r:id="rId6"/>
    <p:sldId id="4464" r:id="rId7"/>
    <p:sldId id="4466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488" r:id="rId35"/>
    <p:sldId id="4023" r:id="rId36"/>
    <p:sldId id="3290" r:id="rId37"/>
    <p:sldId id="3292" r:id="rId38"/>
    <p:sldId id="5252" r:id="rId39"/>
    <p:sldId id="5253" r:id="rId40"/>
    <p:sldId id="5254" r:id="rId41"/>
    <p:sldId id="3259" r:id="rId42"/>
    <p:sldId id="3297" r:id="rId43"/>
    <p:sldId id="3320" r:id="rId44"/>
    <p:sldId id="5258" r:id="rId45"/>
    <p:sldId id="5259" r:id="rId46"/>
    <p:sldId id="5260" r:id="rId47"/>
    <p:sldId id="3246" r:id="rId48"/>
    <p:sldId id="3260" r:id="rId49"/>
    <p:sldId id="3303" r:id="rId50"/>
    <p:sldId id="3338" r:id="rId51"/>
    <p:sldId id="1378" r:id="rId52"/>
    <p:sldId id="4482" r:id="rId53"/>
    <p:sldId id="3581" r:id="rId54"/>
    <p:sldId id="4443" r:id="rId55"/>
    <p:sldId id="4960" r:id="rId56"/>
    <p:sldId id="4768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769" r:id="rId127"/>
    <p:sldId id="4968" r:id="rId128"/>
    <p:sldId id="4255" r:id="rId129"/>
    <p:sldId id="4982" r:id="rId130"/>
    <p:sldId id="5250" r:id="rId131"/>
    <p:sldId id="4964" r:id="rId132"/>
    <p:sldId id="4965" r:id="rId133"/>
    <p:sldId id="4770" r:id="rId134"/>
    <p:sldId id="4330" r:id="rId135"/>
    <p:sldId id="4484" r:id="rId136"/>
    <p:sldId id="5222" r:id="rId137"/>
    <p:sldId id="5223" r:id="rId138"/>
    <p:sldId id="4933" r:id="rId139"/>
    <p:sldId id="4937" r:id="rId140"/>
    <p:sldId id="4951" r:id="rId141"/>
    <p:sldId id="4952" r:id="rId142"/>
    <p:sldId id="4953" r:id="rId143"/>
    <p:sldId id="4954" r:id="rId144"/>
    <p:sldId id="4966" r:id="rId145"/>
    <p:sldId id="4981" r:id="rId146"/>
    <p:sldId id="3897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15-Jul-24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13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3036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தவறி நடப்போர் நன்னெறிக்குத் திரும்பிவர அவர்களுக்கு உமது உண்மையின் ஒளியைக் காட்டுகின்றீர்; கிறிஸ்தவ நம்பிக்கையைக் கடைப்பிடிப்போர் அனைவரும் தமது பெயருக்குப் பொருந்தாதவற்றை விலக்கவும்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ஏற்றவற்றைச் செயல்படுத்தவும் செய்தருள்வீராக.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085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26: 7-9, 12, 16-19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செம்மையாக்குகின்றீர்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இன்பமாய் உள்ளன.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ஏக்கத்தோடு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தேடுகின்றது;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நீதித்தீர்ப்புகள்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உரியதாக்குவீர்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தேடினோம்;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4096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பேறுகாலம்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வேதனையில்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வருந்திக்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கதறுவதுபோல்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நாங்களும் உம் முன்னிலையில் இருக்கின்றோம்!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போலானோம்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நாடு விடுதலை பெற, நாங்கள்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 உம் மக்கள்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2920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எழும்;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பெய்விக்கும்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3623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102: 12-14. 15-17. 18,20,19 (பல்லவி: 19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கொலுவீற்றிருக்கின்றீர்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காட்டும்; இதோ! குறித்த காலம் வந்துவிட்டது.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ஊழியர்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பற்றுக்கொண்டுள்ளனர்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பரிதவிக்கின்றனர்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யாவரும்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அங்கு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திக்கற்றவர்களின்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0976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எழுதி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படைக்கப்படவிருக்கும்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குறிக்கப்பட்டவர்களை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மேலுலகத்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திருத்தலத்தினின்று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710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102: 12-14. 15-17. 18,20,19 (பல்லவி: 19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046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பெருஞ்சுமை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சோர்ந்திருப்பவர்களே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எல்லாரும்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உங்களுக்கு இளைப்பாறுதல் தருவேன்,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கனிவும்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மனத்தாழ்மையும்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28-30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பெருஞ்சுமை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சோர்ந்திருப்பவர்களே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எல்லாரும்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உங்களுக்கு இளைப்பாறுதல் தருவேன். நான் கனிவும் மனத்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உடையவன். ஆகவே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இளைப்பாறுதல் கிடைக்கும். ஆம், என் நுகம்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அழுத்தாது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எளிதாயுள்ளது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சிந்தித்தேன் சிந்தித்தேன் வெகுவாக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சிந்தையில் படவில்லை உயர்வாக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தந்திட்டேன் என்னையே முடிவாக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2528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படைத்திட்டாய் படைப்பை பலவாக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அனைத்தும் எமக்காக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கொடைக்கென்னை பரிசாக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16466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உம்மை நோக்கி மன்றாடும் திரு அவையின் காணிக்கைகளைக் கண்ணோக்கியருளும்; உம் நம்பிக்கையாளர் புனிதத்தில் வளர உதவும் உணவாக இவற்றை மாற்றியருள்வீராக.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793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கடவுளே, உம் பீடங்களில் அடைக்கலான் குருவி தனக்கு வீடும் சிட்டுக்குருவி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3828828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உந்தன் அன்பு உறவின்றி எனக்கு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சுற்றம் சூழ்ந்திட பயன் என்னவோ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மெழுகாகினேன் திரியாக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மலராகினேன் மணமாக வா (2)</a:t>
            </a:r>
          </a:p>
        </p:txBody>
      </p:sp>
    </p:spTree>
    <p:extLst>
      <p:ext uri="{BB962C8B-B14F-4D97-AF65-F5344CB8AC3E}">
        <p14:creationId xmlns:p14="http://schemas.microsoft.com/office/powerpoint/2010/main" val="20785779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உருவில்லா இறைவன் உன் உதவியின்றி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உலகத்தில் எதுவும் நடந்திடுதோ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குயிலாகினேன் குரலாக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மயிலாகினேன் நடமாட வா (2)</a:t>
            </a:r>
          </a:p>
        </p:txBody>
      </p:sp>
    </p:spTree>
    <p:extLst>
      <p:ext uri="{BB962C8B-B14F-4D97-AF65-F5344CB8AC3E}">
        <p14:creationId xmlns:p14="http://schemas.microsoft.com/office/powerpoint/2010/main" val="253977792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உம்முடைய அருள்கொடைகளைப் பெற்றுக்கொண்ட நாங்கள் உம்மை வேண்டுகின்றோம்: இவ்வாறு இம்மறைநிகழ்வுகளில் நாங்கள் அடிக்கடி பங்கேற்பதால் அவற்றின் மீட்பு அளிக்கும் பயன் எங்களில் வளரச்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45885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மிதித்து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64826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இருள்திரை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 அருள் வழிகாட்டி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01147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4916</Words>
  <Application>Microsoft Office PowerPoint</Application>
  <PresentationFormat>Widescreen</PresentationFormat>
  <Paragraphs>527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2024-07-15T13:19:44Z</dcterms:modified>
</cp:coreProperties>
</file>