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73" r:id="rId2"/>
    <p:sldId id="4777" r:id="rId3"/>
    <p:sldId id="4227" r:id="rId4"/>
    <p:sldId id="3874"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778" r:id="rId32"/>
    <p:sldId id="4023" r:id="rId33"/>
    <p:sldId id="5224" r:id="rId34"/>
    <p:sldId id="5225" r:id="rId35"/>
    <p:sldId id="4779" r:id="rId36"/>
    <p:sldId id="4780" r:id="rId37"/>
    <p:sldId id="5213" r:id="rId38"/>
    <p:sldId id="5214" r:id="rId39"/>
    <p:sldId id="4782" r:id="rId40"/>
    <p:sldId id="5212" r:id="rId41"/>
    <p:sldId id="4783" r:id="rId42"/>
    <p:sldId id="4784" r:id="rId43"/>
    <p:sldId id="3815" r:id="rId44"/>
    <p:sldId id="3817" r:id="rId45"/>
    <p:sldId id="3816" r:id="rId46"/>
    <p:sldId id="4785" r:id="rId47"/>
    <p:sldId id="4959" r:id="rId48"/>
    <p:sldId id="4786" r:id="rId49"/>
    <p:sldId id="4787" r:id="rId50"/>
    <p:sldId id="4788" r:id="rId51"/>
    <p:sldId id="5215" r:id="rId52"/>
    <p:sldId id="5216" r:id="rId53"/>
    <p:sldId id="5217" r:id="rId54"/>
    <p:sldId id="5218" r:id="rId55"/>
    <p:sldId id="5219" r:id="rId56"/>
    <p:sldId id="5220" r:id="rId57"/>
    <p:sldId id="5221" r:id="rId58"/>
    <p:sldId id="1378" r:id="rId59"/>
    <p:sldId id="5226" r:id="rId60"/>
    <p:sldId id="4448" r:id="rId61"/>
    <p:sldId id="4422" r:id="rId62"/>
    <p:sldId id="3423" r:id="rId63"/>
    <p:sldId id="4792" r:id="rId64"/>
    <p:sldId id="3424" r:id="rId65"/>
    <p:sldId id="5193" r:id="rId66"/>
    <p:sldId id="1485" r:id="rId67"/>
    <p:sldId id="3409" r:id="rId68"/>
    <p:sldId id="3447" r:id="rId69"/>
    <p:sldId id="4307" r:id="rId70"/>
    <p:sldId id="5194" r:id="rId71"/>
    <p:sldId id="5190" r:id="rId72"/>
    <p:sldId id="5195" r:id="rId73"/>
    <p:sldId id="5196" r:id="rId74"/>
    <p:sldId id="5192" r:id="rId75"/>
    <p:sldId id="5197" r:id="rId76"/>
    <p:sldId id="5198" r:id="rId77"/>
    <p:sldId id="5199" r:id="rId78"/>
    <p:sldId id="5200" r:id="rId79"/>
    <p:sldId id="5201" r:id="rId80"/>
    <p:sldId id="5202" r:id="rId81"/>
    <p:sldId id="5203" r:id="rId82"/>
    <p:sldId id="5205" r:id="rId83"/>
    <p:sldId id="5206" r:id="rId84"/>
    <p:sldId id="5207" r:id="rId85"/>
    <p:sldId id="5208" r:id="rId86"/>
    <p:sldId id="5209" r:id="rId87"/>
    <p:sldId id="5210" r:id="rId88"/>
    <p:sldId id="5211" r:id="rId89"/>
    <p:sldId id="4483" r:id="rId90"/>
    <p:sldId id="3784" r:id="rId91"/>
    <p:sldId id="3785" r:id="rId92"/>
    <p:sldId id="3786" r:id="rId93"/>
    <p:sldId id="4322" r:id="rId94"/>
    <p:sldId id="3788" r:id="rId95"/>
    <p:sldId id="3789" r:id="rId96"/>
    <p:sldId id="3790" r:id="rId97"/>
    <p:sldId id="3791" r:id="rId98"/>
    <p:sldId id="3792" r:id="rId99"/>
    <p:sldId id="3793" r:id="rId100"/>
    <p:sldId id="3794" r:id="rId101"/>
    <p:sldId id="4963" r:id="rId102"/>
    <p:sldId id="4964" r:id="rId103"/>
    <p:sldId id="4965" r:id="rId104"/>
    <p:sldId id="4966" r:id="rId105"/>
    <p:sldId id="4967" r:id="rId106"/>
    <p:sldId id="4968" r:id="rId107"/>
    <p:sldId id="4969" r:id="rId108"/>
    <p:sldId id="4970" r:id="rId109"/>
    <p:sldId id="4971" r:id="rId110"/>
    <p:sldId id="4972" r:id="rId111"/>
    <p:sldId id="4973" r:id="rId112"/>
    <p:sldId id="4974" r:id="rId113"/>
    <p:sldId id="4975" r:id="rId114"/>
    <p:sldId id="5222" r:id="rId115"/>
    <p:sldId id="4349" r:id="rId116"/>
    <p:sldId id="4255" r:id="rId117"/>
    <p:sldId id="4976" r:id="rId118"/>
    <p:sldId id="4977" r:id="rId119"/>
    <p:sldId id="5223" r:id="rId120"/>
    <p:sldId id="4326" r:id="rId121"/>
    <p:sldId id="4484" r:id="rId122"/>
    <p:sldId id="4426" r:id="rId123"/>
    <p:sldId id="4931" r:id="rId124"/>
    <p:sldId id="4932" r:id="rId125"/>
    <p:sldId id="4935" r:id="rId126"/>
    <p:sldId id="4936" r:id="rId127"/>
    <p:sldId id="4147" r:id="rId128"/>
    <p:sldId id="3691" r:id="rId129"/>
    <p:sldId id="3692" r:id="rId130"/>
    <p:sldId id="3693" r:id="rId131"/>
    <p:sldId id="5189" r:id="rId132"/>
    <p:sldId id="4981" r:id="rId133"/>
    <p:sldId id="3897"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09-Apr-24</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6" name="TextBox 5">
            <a:extLst>
              <a:ext uri="{FF2B5EF4-FFF2-40B4-BE49-F238E27FC236}">
                <a16:creationId xmlns:a16="http://schemas.microsoft.com/office/drawing/2014/main" id="{9EF0C039-D0E7-489F-B0F2-7E32680BB4C4}"/>
              </a:ext>
            </a:extLst>
          </p:cNvPr>
          <p:cNvSpPr txBox="1"/>
          <p:nvPr/>
        </p:nvSpPr>
        <p:spPr>
          <a:xfrm>
            <a:off x="1" y="2009775"/>
            <a:ext cx="8352148" cy="2862322"/>
          </a:xfrm>
          <a:prstGeom prst="rect">
            <a:avLst/>
          </a:prstGeom>
          <a:noFill/>
        </p:spPr>
        <p:txBody>
          <a:bodyPr wrap="square" rtlCol="0">
            <a:spAutoFit/>
          </a:bodyPr>
          <a:lstStyle/>
          <a:p>
            <a:pPr algn="ctr">
              <a:lnSpc>
                <a:spcPct val="200000"/>
              </a:lnSpc>
            </a:pP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பாஸ்கா</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எண்கிழமை</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புதன்</a:t>
            </a:r>
            <a:endPar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1105882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மத் 25:34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தோன்றியது முதல் உங்களுக்காக ஏற்பாடு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ஆட்சியை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உரிமைப்பேறாகப்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4088319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மறைபொருள்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உன்னை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சிறை வைத்தோம்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குறையுள்ள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கோயிலிலே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உன்னைக்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 நாம் குடி வைத்தோம்</a:t>
            </a:r>
          </a:p>
        </p:txBody>
      </p:sp>
    </p:spTree>
    <p:extLst>
      <p:ext uri="{BB962C8B-B14F-4D97-AF65-F5344CB8AC3E}">
        <p14:creationId xmlns:p14="http://schemas.microsoft.com/office/powerpoint/2010/main" val="1221136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உன் பேர் அறிவோம் தூய</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அறிவென்றும்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இன்பம்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கொள்வோம்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நல்ல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இரக்கம் நீ என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066125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உம் திருமகனின் பிரசன்னம் எங்களை நிரப்புவதாக.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கேட்கும் உம்முடைய வார்த்தையால்,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எங்களுடைய உள்ளம் விசுவாசத்தால் பற்றி எரியவும்.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பிட்கும் இந்த அப்பத்திலும்,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பகிர்ந்து கொள்ளும் இந்தக் கிண்ணத்திலும்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கண்டுகொள்ளவும் வரம் தாரும்.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076206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ஆண்டுதோறும்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திருவிழாக்கள்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057296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60174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என்னிடம் உள்ளதை உமக்குக் கொடுக்கிறேன். இயேசு கிறிஸ்துவின் பெயரால் எழுந்து நடந்திடும்.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பணிகள் நூலிலிருந்து வாசகம் 3: 1-10</a:t>
            </a:r>
          </a:p>
        </p:txBody>
      </p:sp>
    </p:spTree>
    <p:extLst>
      <p:ext uri="{BB962C8B-B14F-4D97-AF65-F5344CB8AC3E}">
        <p14:creationId xmlns:p14="http://schemas.microsoft.com/office/powerpoint/2010/main" val="707955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நாள் இறைவேண்டல் செய்யும் நேரமாகிய பிற்பகல் மூன்று மணிக்குப் பேதுருவும் யோவானும் கோவிலுக்குச் சென்றனர். அப்பொழுது பிறவியிலேயே கால் ஊனமுற்றிருந்த ஒருவரைச் சிலர் சுமந்துகொண்டு வந்தனர். கோவிலுக்குள் செல்பவரிடம் பிச்சை கேட்பதற்காக அவரை நாள்தோறும் கோவிலின் ‘அழகுவாயில்’ என்னுமிடத்தில் வைப்பர். அவர் கோவிலுக்குள் சென்றுகொண்டிருந்த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பிச்சை கேட்டார்.</a:t>
            </a:r>
          </a:p>
        </p:txBody>
      </p:sp>
    </p:spTree>
    <p:extLst>
      <p:ext uri="{BB962C8B-B14F-4D97-AF65-F5344CB8AC3E}">
        <p14:creationId xmlns:p14="http://schemas.microsoft.com/office/powerpoint/2010/main" val="1362281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உற்றுப்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 என்று கூறினர். அவர், ஏதாவது கிடைக்கும்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எதிர்பார்ப்புடன்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ஆவலுடன்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 இல்லை; என்னிடம் உள்ளதை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வலக்கையைப்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பற்றிப்பிடித்துத்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தூக்கிவிட்டார்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944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காலடிகளும்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கணுக்கால்களும்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குதித்தெழுந்து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நடக்கத்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போற்றியவாறே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எல்லாரும் கோவிலின்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அருகே பிச்சை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கேட்டுக்கொண்டிருந்தவர்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p>
        </p:txBody>
      </p:sp>
    </p:spTree>
    <p:extLst>
      <p:ext uri="{BB962C8B-B14F-4D97-AF65-F5344CB8AC3E}">
        <p14:creationId xmlns:p14="http://schemas.microsoft.com/office/powerpoint/2010/main" val="2917289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நடந்ததைப் பார்த்துத் திகைப்பு மிகுந்தவராய் மெய்மறந்து நின்றனர்.</a:t>
            </a:r>
          </a:p>
        </p:txBody>
      </p:sp>
    </p:spTree>
    <p:extLst>
      <p:ext uri="{BB962C8B-B14F-4D97-AF65-F5344CB8AC3E}">
        <p14:creationId xmlns:p14="http://schemas.microsoft.com/office/powerpoint/2010/main" val="1778173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648966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105: 1-2. 3-4. 6-7. 8-9 (பல்லவி: 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அக்களிப்பதாக!</a:t>
            </a:r>
          </a:p>
        </p:txBody>
      </p:sp>
    </p:spTree>
    <p:extLst>
      <p:ext uri="{BB962C8B-B14F-4D97-AF65-F5344CB8AC3E}">
        <p14:creationId xmlns:p14="http://schemas.microsoft.com/office/powerpoint/2010/main" val="1375549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ஆண்டவருக்கு நன்றி செலுத்துங்கள்! அவர்தம் பெயரைச் சொல்லி வழிபடுங்கள்! அவர்தம் செயல்களை மக்களினங்கள் அறியச் செய்யுங்கள்.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அவருக்குப் பாடல் பாடுங்கள்; அவரைப் புகழ்ந்தேத்துங்கள்! அவர்தம் வியத்தகு செயல்கள் அனைத்தையும் எடுத்துரையுங்கள்!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அக்களிப்பதாக!</a:t>
            </a:r>
          </a:p>
        </p:txBody>
      </p:sp>
    </p:spTree>
    <p:extLst>
      <p:ext uri="{BB962C8B-B14F-4D97-AF65-F5344CB8AC3E}">
        <p14:creationId xmlns:p14="http://schemas.microsoft.com/office/powerpoint/2010/main" val="2374077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அவர் தம் திருப்பெயரை மாட்சிப்படுத்துங்கள்; ஆண்டவரைத் தேடுவோரின் இதயம் அக்களிப்பதாக!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ஆண்டவரையும் அவரது ஆற்றலையும் தேடுங்கள்! அவரது திருமுகத்தை இடையறாது நாடுங்கள்!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அக்களிப்பதாக!</a:t>
            </a:r>
          </a:p>
        </p:txBody>
      </p:sp>
    </p:spTree>
    <p:extLst>
      <p:ext uri="{BB962C8B-B14F-4D97-AF65-F5344CB8AC3E}">
        <p14:creationId xmlns:p14="http://schemas.microsoft.com/office/powerpoint/2010/main" val="36628944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அவரின் ஊழியராம் ஆபிரகாமின் வழிமரபே! அவர் தேர்ந்துகொண்ட யாக்கோபின் பிள்ளைகளே!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அவரே நம் கடவுளாகிய ஆண்டவர்! அவரின் நீதித் தீர்ப்புகள் உலகம் அனைத்திற்கும் உரியன.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அக்களிப்பதாக!</a:t>
            </a:r>
          </a:p>
        </p:txBody>
      </p:sp>
    </p:spTree>
    <p:extLst>
      <p:ext uri="{BB962C8B-B14F-4D97-AF65-F5344CB8AC3E}">
        <p14:creationId xmlns:p14="http://schemas.microsoft.com/office/powerpoint/2010/main" val="3330813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அவர் தமது உடன்படிக்கையை என்றென்றும் நினைவில் கொள்கின்றார்; ஆயிரம் தலைமுறைக்கென தாம் அளித்த வாக்குறுதியை நினைவுகூர்கின்றார்.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ஆபிரகாமுடன் தாம் செய்துகொண்ட உடன்படிக்கையையும் ஈசாக்குக்குத் தாம் ஆணையிட்டுக் கூறியதையும் அவர் நினைவில் கொண்டுள்ளார்.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அக்களிப்பதாக!</a:t>
            </a:r>
          </a:p>
        </p:txBody>
      </p:sp>
    </p:spTree>
    <p:extLst>
      <p:ext uri="{BB962C8B-B14F-4D97-AF65-F5344CB8AC3E}">
        <p14:creationId xmlns:p14="http://schemas.microsoft.com/office/powerpoint/2010/main" val="2222755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118: 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ஆண்டவர் தோற்றுவித்த வெற்றியின் நாள் இதுவே; இன்று அக்களிப்போம்; அகமகிழ்வோம். அல்லேலூயா.</a:t>
            </a:r>
          </a:p>
        </p:txBody>
      </p:sp>
    </p:spTree>
    <p:extLst>
      <p:ext uri="{BB962C8B-B14F-4D97-AF65-F5344CB8AC3E}">
        <p14:creationId xmlns:p14="http://schemas.microsoft.com/office/powerpoint/2010/main" val="1307909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39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அப்பத்தைப் பிட்டு சீடர்களுக்குக் கொடுத்தார். அவர்கள் இயேசுவை அடையாளம் கண்டுகொண்டார்கள்.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24: 13-35</a:t>
            </a:r>
          </a:p>
        </p:txBody>
      </p:sp>
    </p:spTree>
    <p:extLst>
      <p:ext uri="{BB962C8B-B14F-4D97-AF65-F5344CB8AC3E}">
        <p14:creationId xmlns:p14="http://schemas.microsoft.com/office/powerpoint/2010/main" val="3353740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வாரத்தின் முதல் நாள் சீடர்களுள் இருவர் எருசலேமிலிருந்து ஏறத்தாழ பதினொரு கிலோ மீட்டர் தொலையிலுள்ள ஓர் ஊருக்குச் சென்று கொண்டிருந்தனர். அவ்வூரின் பெயர் எம்மாவு. அவர்கள் இந்நிகழ்ச்சிகள் அனைத்தையும் குறித்து ஒருவரோடு ஒருவர் உரையாடிக்கொண்டே சென்றார்கள். இப்படி அவர்கள் உரையாடிக்கொண்டும் வினவிக் கொண்டும் சென்றபோது,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நெருங்கிவந்து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நடந்து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52255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அவர் யார் என்று அறிந்து உணரமுடியாதவாறு அவர்கள் கண்கள் மறைக்கப்பட்டிருந்தன. அவர் அவர்களை நோக்கி, “வழிநெடுகிலும் நீங்கள் ஒருவரோடு ஒருவர் பேசிக்கொண்டிருப்பது என்ன?” என்று கேட்டார். அவர்கள் முக வாட்டத்தோடு நின்றார்கள்.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அவர்களுள் கிளயோப்பா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மட்டும்தான்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8697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என்றார். அதற்கு அவர் அவர்களிடம்,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கேட்டார். அவர்கள்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பற்றியேதான்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பேசுகின்றோம்.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எல்லாருக்கும்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முன்பாகச்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போகிறார் என்று நாங்கள் எதிர்பார்த்து இருந்தோம்.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ஆட்சியாளர்களும்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மரணதண்டனை</a:t>
            </a:r>
          </a:p>
        </p:txBody>
      </p:sp>
    </p:spTree>
    <p:extLst>
      <p:ext uri="{BB962C8B-B14F-4D97-AF65-F5344CB8AC3E}">
        <p14:creationId xmlns:p14="http://schemas.microsoft.com/office/powerpoint/2010/main" val="22577910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ஆகின்றன. ஆனால்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சிலர் 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மலைப்புக்குள்ளாக்கினர்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விடியற்காலையில்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கல்லறைக்குச்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திரும்பி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கண்டதாகவும்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உயிரோடிருக்கிறார்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சொன்னார்கள். எங்களோடு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இருந்தவர்களுள்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சிலரும்</a:t>
            </a:r>
          </a:p>
        </p:txBody>
      </p:sp>
    </p:spTree>
    <p:extLst>
      <p:ext uri="{BB962C8B-B14F-4D97-AF65-F5344CB8AC3E}">
        <p14:creationId xmlns:p14="http://schemas.microsoft.com/office/powerpoint/2010/main" val="2037670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கல்லறைக்குச்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சொன்னவாறே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காணவில்லை”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அவர்களை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எல்லாவற்றையும் நம்ப இயலாத மந்த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மாட்சியடைவதற்குமுன்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இத்துன்பங்களைப்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படவேண்டுமல்லவா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p>
        </p:txBody>
      </p:sp>
    </p:spTree>
    <p:extLst>
      <p:ext uri="{BB962C8B-B14F-4D97-AF65-F5344CB8AC3E}">
        <p14:creationId xmlns:p14="http://schemas.microsoft.com/office/powerpoint/2010/main" val="3689853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யாவற்றையும்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அவர்களுக்கு விளக்கினார்.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போகவேண்டிய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நெருங்கி வந்தார்கள்.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அப்பால்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போகிறவர்போலக்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அவரிடம், “எங்களோடு தங்கும்; ஏனெனில் மாலை நேரம் ஆயிற்று;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போயிற்று”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கட்டாயப்படுத்தி அவரை</a:t>
            </a:r>
          </a:p>
        </p:txBody>
      </p:sp>
    </p:spTree>
    <p:extLst>
      <p:ext uri="{BB962C8B-B14F-4D97-AF65-F5344CB8AC3E}">
        <p14:creationId xmlns:p14="http://schemas.microsoft.com/office/powerpoint/2010/main" val="3909478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இணங்கவைத்தார்கள்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அப்போது அவர்கள் கண்கள்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அவரை அடையாளம் கண்டுகொண்டார்கள். உடனே அவர் அவர்களிடமிருந்து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மறைந்துபோனார்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அப்போது, அவர்கள்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 ஒருவர்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நம்மோடு பேசி, </a:t>
            </a:r>
          </a:p>
        </p:txBody>
      </p:sp>
    </p:spTree>
    <p:extLst>
      <p:ext uri="{BB962C8B-B14F-4D97-AF65-F5344CB8AC3E}">
        <p14:creationId xmlns:p14="http://schemas.microsoft.com/office/powerpoint/2010/main" val="2492237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உள்ளம்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எரியவில்லையா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பேசிக்கொண்டார்கள்.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புறப்பட்டு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போனார்கள்.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பதினொருவரும்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இருந்தவர்களும்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குழுமியிருக்கக்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உண்மையாகவே உயிருடன்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சொன்னார்கள். அவர்கள் வழியில் </a:t>
            </a:r>
          </a:p>
        </p:txBody>
      </p:sp>
    </p:spTree>
    <p:extLst>
      <p:ext uri="{BB962C8B-B14F-4D97-AF65-F5344CB8AC3E}">
        <p14:creationId xmlns:p14="http://schemas.microsoft.com/office/powerpoint/2010/main" val="1788786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நிகழ்ந்தவற்றையும்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பிட்டுக்கொடுக்கும்போது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கண்டுணர்ந்துகொண்டதையும்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அங்கிருந்தவர்களுக்கு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எடுத்துரைத்தார்கள்.</a:t>
            </a:r>
          </a:p>
        </p:txBody>
      </p:sp>
    </p:spTree>
    <p:extLst>
      <p:ext uri="{BB962C8B-B14F-4D97-AF65-F5344CB8AC3E}">
        <p14:creationId xmlns:p14="http://schemas.microsoft.com/office/powerpoint/2010/main" val="1023871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4887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கையளிக்கின்றேன் இறைவா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மெய்ப்பொருள் ஆவி அனைத்தையும் உமக்கு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வாழ்க்கையைவிட எந்தன் வளமையைவிட உந்தன்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அருள்நிலை ஒன்றே மேலானதே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வாழ்க்கையில் உம்மை வாழ்த்துவது - 2 எல்லா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வரங்களையும்விட மேலானதே</a:t>
            </a:r>
          </a:p>
        </p:txBody>
      </p:sp>
    </p:spTree>
    <p:extLst>
      <p:ext uri="{BB962C8B-B14F-4D97-AF65-F5344CB8AC3E}">
        <p14:creationId xmlns:p14="http://schemas.microsoft.com/office/powerpoint/2010/main" val="23784229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4887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கையளிக்கின்றேன் இறைவா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மெய்ப்பொருள் ஆவி அனைத்தையும் உமக்கு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செழுமையும் கொழுமையும் பெறுவது போல்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இதயமும் உமது முன் நிறைவு பெறும்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 என் உள்ளமதை நிரப்பிடவே - 2 என்நாவில்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மகிழ்ச்சியின் புகழ்ச்சியின் பாடல் எழும்</a:t>
            </a:r>
          </a:p>
        </p:txBody>
      </p:sp>
    </p:spTree>
    <p:extLst>
      <p:ext uri="{BB962C8B-B14F-4D97-AF65-F5344CB8AC3E}">
        <p14:creationId xmlns:p14="http://schemas.microsoft.com/office/powerpoint/2010/main" val="1960950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304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மனதிலும் உடலிலும்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089807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 நாளில்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0278145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29141395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830656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மெய்யான செம்மறி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சாவைத் தமது சாவால் அழித்தவரும்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 உயிர்ப்பினால் எங்கள் வாழ்வைப் புதுப்பித்தவரும்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 மாந்தர் அனைவரும் அக்களிக்கின்றனர்;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0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வாழ்வு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23631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8126589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கதவுகள்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விடப்படுகின்றன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அடைந்து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உயிர்த்தெழலாயிற்று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607054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20688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66404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வாழ்ந்து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நமக்காகப்</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பரிந்துபேசும்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408300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245907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எங்களுக்காக இன்னும்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 பேசி,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இனிமேல்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 செய்யப்பட்ட அவர்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047141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77191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8180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புதுப்பிக்கப்படுதல்</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36209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6574230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வீழ்ச்சியுற்ற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படைப்பு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சீரமைக்கப்பட்டு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327813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15473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பலிப்பொருளுமான</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65570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4772791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தம் திரு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மெய்யான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706935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222669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 :</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லூக் 24:35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கண்டுணர்ந்து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35830344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இயற்கையில் உறைந்திடும் இணையற்ற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இதயத்தில் எழுந்திட 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இங்கு என்னோடு நின்று என்னை அன்போடு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 என் தலைவா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உந்தன் அன்பு உறவின்றி எனக்கு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சொந்தம் சுற்றம் சூழ்ந்திட பயன் என்னவோ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மெழுகாகினேன் திரியாக 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மலராகினேன் மணமாக வா (2)</a:t>
            </a:r>
          </a:p>
        </p:txBody>
      </p:sp>
    </p:spTree>
    <p:extLst>
      <p:ext uri="{BB962C8B-B14F-4D97-AF65-F5344CB8AC3E}">
        <p14:creationId xmlns:p14="http://schemas.microsoft.com/office/powerpoint/2010/main" val="18237288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இயற்கையில் உறைந்திடும் இணையற்ற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இதயத்தில் எழுந்திட 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இங்கு என்னோடு நின்று என்னை அன்போடு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 என் தலைவா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உருவில்லா இறைவன் உன் உதவியின்றி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 எதுவும் நடந்திடுதோ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குயிலாகினேன் குரலாக 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மயிலாகினேன் நடமாட வா (2)</a:t>
            </a:r>
          </a:p>
        </p:txBody>
      </p:sp>
    </p:spTree>
    <p:extLst>
      <p:ext uri="{BB962C8B-B14F-4D97-AF65-F5344CB8AC3E}">
        <p14:creationId xmlns:p14="http://schemas.microsoft.com/office/powerpoint/2010/main" val="25397779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பழைய பாவங்களிலிருந்து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560176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175572"/>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மாநிலம் போற்றிடும் மாவளனே திருமாமரி காவலனே-2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புனிதருள் முதல்வனே புகழ் சுமந்த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முனிவரனே உம் பதம் பணிந்தோம்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உழைப்பதன் வருத்தம் நீங்கியதோ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கையில் தவழ்வதனால்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 போல் எழும் துயர் வாழ்வினிலே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மறைந்ததுவே தாய்மரி துணையால்</a:t>
            </a:r>
          </a:p>
        </p:txBody>
      </p:sp>
    </p:spTree>
    <p:extLst>
      <p:ext uri="{BB962C8B-B14F-4D97-AF65-F5344CB8AC3E}">
        <p14:creationId xmlns:p14="http://schemas.microsoft.com/office/powerpoint/2010/main" val="38797115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தேவதாயிடம்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இயேசுநாதரைப்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நிறைந்த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அடியேன்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ஆதரிப்பவளாகவும்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7905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தூய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வெளிச்சத்தையும்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விவேகத்தையும்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போதுமான புத்தி, ஞாபகம்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நடப்பதற்கு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00320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கீழ்ப்படிதலையும்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நல்ல தாயே, அகங்காரம், தற்பெருமை, வீண்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விநோதப்பிரியம்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யோசனையற்றதனம்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குறைக்கக்கூடிய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காரியத்தினின்றும்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7206065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ஆசிரியையுமாகிய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நடத்துதலுக்கும்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புண்ணிய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தவறாமல்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விடாமுயற்சியோடும்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கடைசியாய்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 அடைந்து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வாழ்வில் 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7447746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58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4095</Words>
  <Application>Microsoft Office PowerPoint</Application>
  <PresentationFormat>Widescreen</PresentationFormat>
  <Paragraphs>455</Paragraphs>
  <Slides>133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133</vt:i4>
      </vt:variant>
    </vt:vector>
  </HeadingPairs>
  <TitlesOfParts>
    <vt:vector size="142"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23</cp:revision>
  <dcterms:created xsi:type="dcterms:W3CDTF">2024-04-02T02:37:24Z</dcterms:created>
  <dcterms:modified xsi:type="dcterms:W3CDTF">2024-04-09T09:24:26Z</dcterms:modified>
</cp:coreProperties>
</file>