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5220" r:id="rId2"/>
    <p:sldId id="4808" r:id="rId3"/>
    <p:sldId id="4590" r:id="rId4"/>
    <p:sldId id="4563" r:id="rId5"/>
    <p:sldId id="4567" r:id="rId6"/>
    <p:sldId id="4566" r:id="rId7"/>
    <p:sldId id="4564" r:id="rId8"/>
    <p:sldId id="4565" r:id="rId9"/>
    <p:sldId id="4320" r:id="rId10"/>
    <p:sldId id="4321" r:id="rId11"/>
    <p:sldId id="1050" r:id="rId12"/>
    <p:sldId id="4015" r:id="rId13"/>
    <p:sldId id="4016" r:id="rId14"/>
    <p:sldId id="4017" r:id="rId15"/>
    <p:sldId id="4018" r:id="rId16"/>
    <p:sldId id="4019" r:id="rId17"/>
    <p:sldId id="774" r:id="rId18"/>
    <p:sldId id="676" r:id="rId19"/>
    <p:sldId id="4014" r:id="rId20"/>
    <p:sldId id="4011" r:id="rId21"/>
    <p:sldId id="4012" r:id="rId22"/>
    <p:sldId id="4013" r:id="rId23"/>
    <p:sldId id="4021" r:id="rId24"/>
    <p:sldId id="4229" r:id="rId25"/>
    <p:sldId id="4230" r:id="rId26"/>
    <p:sldId id="4957" r:id="rId27"/>
    <p:sldId id="4958" r:id="rId28"/>
    <p:sldId id="1326" r:id="rId29"/>
    <p:sldId id="1327" r:id="rId30"/>
    <p:sldId id="3416" r:id="rId31"/>
    <p:sldId id="362" r:id="rId32"/>
    <p:sldId id="4274" r:id="rId33"/>
    <p:sldId id="4275" r:id="rId34"/>
    <p:sldId id="4276" r:id="rId35"/>
    <p:sldId id="4277" r:id="rId36"/>
    <p:sldId id="3321" r:id="rId37"/>
    <p:sldId id="3323" r:id="rId38"/>
    <p:sldId id="3324" r:id="rId39"/>
    <p:sldId id="3325" r:id="rId40"/>
    <p:sldId id="4316" r:id="rId41"/>
    <p:sldId id="4317" r:id="rId42"/>
    <p:sldId id="4318" r:id="rId43"/>
    <p:sldId id="4319" r:id="rId44"/>
    <p:sldId id="4271" r:id="rId45"/>
    <p:sldId id="4272" r:id="rId46"/>
    <p:sldId id="4273" r:id="rId47"/>
    <p:sldId id="4161" r:id="rId48"/>
    <p:sldId id="3417" r:id="rId49"/>
    <p:sldId id="4023" r:id="rId50"/>
    <p:sldId id="3290" r:id="rId51"/>
    <p:sldId id="3292" r:id="rId52"/>
    <p:sldId id="4811" r:id="rId53"/>
    <p:sldId id="4812" r:id="rId54"/>
    <p:sldId id="5221" r:id="rId55"/>
    <p:sldId id="3297" r:id="rId56"/>
    <p:sldId id="3320" r:id="rId57"/>
    <p:sldId id="5228" r:id="rId58"/>
    <p:sldId id="5229" r:id="rId59"/>
    <p:sldId id="5222" r:id="rId60"/>
    <p:sldId id="3851" r:id="rId61"/>
    <p:sldId id="4819" r:id="rId62"/>
    <p:sldId id="5223" r:id="rId63"/>
    <p:sldId id="3246" r:id="rId64"/>
    <p:sldId id="4959" r:id="rId65"/>
    <p:sldId id="3303" r:id="rId66"/>
    <p:sldId id="3338" r:id="rId67"/>
    <p:sldId id="4821" r:id="rId68"/>
    <p:sldId id="4822" r:id="rId69"/>
    <p:sldId id="4823" r:id="rId70"/>
    <p:sldId id="4824" r:id="rId71"/>
    <p:sldId id="1378" r:id="rId72"/>
    <p:sldId id="5219" r:id="rId73"/>
    <p:sldId id="3635" r:id="rId74"/>
    <p:sldId id="4244" r:id="rId75"/>
    <p:sldId id="4245" r:id="rId76"/>
    <p:sldId id="3649" r:id="rId77"/>
    <p:sldId id="1106" r:id="rId78"/>
    <p:sldId id="4278" r:id="rId79"/>
    <p:sldId id="4279" r:id="rId80"/>
    <p:sldId id="4280" r:id="rId81"/>
    <p:sldId id="4281" r:id="rId82"/>
    <p:sldId id="4283" r:id="rId83"/>
    <p:sldId id="4284" r:id="rId84"/>
    <p:sldId id="4282" r:id="rId85"/>
    <p:sldId id="4290" r:id="rId86"/>
    <p:sldId id="4452" r:id="rId87"/>
    <p:sldId id="4451" r:id="rId88"/>
    <p:sldId id="4138" r:id="rId89"/>
    <p:sldId id="3423" r:id="rId90"/>
    <p:sldId id="3408" r:id="rId91"/>
    <p:sldId id="3424" r:id="rId92"/>
    <p:sldId id="5193" r:id="rId93"/>
    <p:sldId id="1485" r:id="rId94"/>
    <p:sldId id="3409" r:id="rId95"/>
    <p:sldId id="3447" r:id="rId96"/>
    <p:sldId id="4307" r:id="rId97"/>
    <p:sldId id="5194" r:id="rId98"/>
    <p:sldId id="5190" r:id="rId99"/>
    <p:sldId id="5195" r:id="rId100"/>
    <p:sldId id="5196" r:id="rId101"/>
    <p:sldId id="5192" r:id="rId102"/>
    <p:sldId id="5197" r:id="rId103"/>
    <p:sldId id="5198" r:id="rId104"/>
    <p:sldId id="5199" r:id="rId105"/>
    <p:sldId id="5200" r:id="rId106"/>
    <p:sldId id="5201" r:id="rId107"/>
    <p:sldId id="5202" r:id="rId108"/>
    <p:sldId id="5203" r:id="rId109"/>
    <p:sldId id="5205" r:id="rId110"/>
    <p:sldId id="5206" r:id="rId111"/>
    <p:sldId id="5207" r:id="rId112"/>
    <p:sldId id="5208" r:id="rId113"/>
    <p:sldId id="5209" r:id="rId114"/>
    <p:sldId id="5210" r:id="rId115"/>
    <p:sldId id="5211" r:id="rId116"/>
    <p:sldId id="4483" r:id="rId117"/>
    <p:sldId id="3784" r:id="rId118"/>
    <p:sldId id="3785" r:id="rId119"/>
    <p:sldId id="3786" r:id="rId120"/>
    <p:sldId id="4322" r:id="rId121"/>
    <p:sldId id="3788" r:id="rId122"/>
    <p:sldId id="3789" r:id="rId123"/>
    <p:sldId id="3790" r:id="rId124"/>
    <p:sldId id="3791" r:id="rId125"/>
    <p:sldId id="3792" r:id="rId126"/>
    <p:sldId id="3793" r:id="rId127"/>
    <p:sldId id="3794" r:id="rId128"/>
    <p:sldId id="4963" r:id="rId129"/>
    <p:sldId id="4964" r:id="rId130"/>
    <p:sldId id="4965" r:id="rId131"/>
    <p:sldId id="4966" r:id="rId132"/>
    <p:sldId id="4967" r:id="rId133"/>
    <p:sldId id="4968" r:id="rId134"/>
    <p:sldId id="4969" r:id="rId135"/>
    <p:sldId id="4970" r:id="rId136"/>
    <p:sldId id="4971" r:id="rId137"/>
    <p:sldId id="4972" r:id="rId138"/>
    <p:sldId id="4973" r:id="rId139"/>
    <p:sldId id="4974" r:id="rId140"/>
    <p:sldId id="4975" r:id="rId141"/>
    <p:sldId id="3887" r:id="rId142"/>
    <p:sldId id="4423" r:id="rId143"/>
    <p:sldId id="5224" r:id="rId144"/>
    <p:sldId id="4976" r:id="rId145"/>
    <p:sldId id="4977" r:id="rId146"/>
    <p:sldId id="3844" r:id="rId147"/>
    <p:sldId id="4326" r:id="rId148"/>
    <p:sldId id="4484" r:id="rId149"/>
    <p:sldId id="4040" r:id="rId150"/>
    <p:sldId id="3650" r:id="rId151"/>
    <p:sldId id="4383" r:id="rId152"/>
    <p:sldId id="4144" r:id="rId153"/>
    <p:sldId id="4143" r:id="rId154"/>
    <p:sldId id="4925" r:id="rId155"/>
    <p:sldId id="4947" r:id="rId156"/>
    <p:sldId id="4948" r:id="rId157"/>
    <p:sldId id="5212" r:id="rId158"/>
    <p:sldId id="5213" r:id="rId159"/>
    <p:sldId id="5214" r:id="rId160"/>
    <p:sldId id="5215" r:id="rId161"/>
    <p:sldId id="5216" r:id="rId162"/>
    <p:sldId id="5217" r:id="rId163"/>
    <p:sldId id="5218" r:id="rId16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presProps" Target="presProps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687B6-6D7B-CD02-9928-FE735EDB43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C7A998-9751-9B11-3CE4-5375989F2E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894DF0-BC86-3108-D1D1-0A74B76F6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11-Apr-24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2C1300-D286-350B-0D51-A0C402C5A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58F8CD-5368-7769-0864-898E8BC6A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354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99CBD-E8F4-34E0-BD4A-9286586EB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C9938-CF3F-50B2-7943-244D3D6A8F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1793B0-FDF6-435C-CAE8-CB1742EF9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11-Apr-24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5BC3DA-4A13-D5BE-5514-F6B220FC7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D85243-4FF6-6050-2656-1F50BAEBE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33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3DB56-8B53-EC33-9721-45D026234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00F7E3-6B41-1CA9-BA7E-BF969E6265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9B4E92-A086-3826-454F-D3F4C3C4D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11-Apr-24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6C597D-CC66-2301-6020-D6B4E4B7D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40BA92-877C-B0AD-90EE-A109273D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936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7EEE3-F879-9D9E-A65E-802159234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3D54D9-6882-F90C-81CF-89E307AA0B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5E31AD-AE63-275E-B06B-79DA6A1D99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0CCD5B-9460-C9B2-D0A2-2F5EEEBC3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11-Apr-24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D16443-9520-C56A-5158-079A7AF63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D77BE2-F6B7-43A2-C162-36F9C77CD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16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40E25-BA56-047A-DC62-22E2AA854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CF6BFB-1D72-EECF-DC41-AEF4C7B54D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C7804C-7D63-52C9-F9F6-5BA209A1DE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D84C18-91A3-D696-DD61-4424853BF8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BBF06C7-6FE2-0C80-5979-312FCF49BD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7A43E4-F3F6-EFD5-BB7D-42531983B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11-Apr-24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BB7A40-28B8-BE31-F273-37A77E98F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3E3D54-C70C-770E-6C31-FE3916DCA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499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76374-613E-6101-9521-685EEE228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C2DEC6-1C87-9C0A-FEC0-3A8755E4A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11-Apr-24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F24AB4-23DC-D552-AFF0-6391D2691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FC0A9B-967F-9F64-869F-D81B2EB32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182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97A2D5-2521-AED1-0ED8-3A3391297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11-Apr-24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540673-2862-9672-3E0C-A0E870A7A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43C5D8-AA96-F1CF-F1C3-8ECF0D0BF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801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BCFD8-31AA-8C9C-4B41-04DCBDB86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013904-D064-DA10-7768-E705440419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5B01F2-5838-E02E-86A3-62E3C99246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8D3779-6628-94FC-E56F-83A4C0C56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11-Apr-24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E01102-808D-E6CB-3F48-18E81851A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B4C8C0-40BE-2EF4-66AF-271E0776A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914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F2841-9F5B-4B66-EB49-FA189B773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38B723-63D6-FFF2-99FD-462CCF4FB7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1670B1-7930-E0E5-62C6-BEC79B984A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AABE55-4E9B-D9AF-1EDF-DB6818E80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11-Apr-24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B4C13A-9E43-0E31-FDF5-E6DF1302A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4437F7-3EB0-FEB7-3CA3-4BAE22103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944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93384-6ACC-3E47-3692-922B234C3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9A438F-CBE4-53F7-6424-37ABA3339F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9B5237-8821-DA8A-2894-CCD7E4F97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11-Apr-24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081BB6-50A8-C3C2-1595-D8FE0562F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D0E273-8995-D253-A2B7-AB74618E3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670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1FD8F7-658E-1696-E47B-C215DAE5B3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CF67E3-BF64-3D06-17E6-085C4A885A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EABE74-F982-89C2-F3D6-2025D2262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11-Apr-24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7B057D-69E1-C904-BE17-10BB5EC3B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8CA48F-4F37-8E2E-8A7A-D2D8A7504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833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D9EEA9-8D3A-B168-07C9-A85826CC3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BA2D1-389A-7592-149B-8A9957D5F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E28D0-DE66-929C-CAD7-036AC45C34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2A26ED-AFA1-4476-B1ED-EFDC4CC406EB}" type="datetimeFigureOut">
              <a:rPr lang="en-US" smtClean="0"/>
              <a:t>11-Apr-24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0DC769-5E94-E065-C4E2-3D95F11F57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B001E-DA8C-3772-FC00-9E09E11764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284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1920x1200 Download Stairway To Heaven Wallpapers In HD | Heaven wallpaper,  Path to heaven, Beautiful landscapes">
            <a:extLst>
              <a:ext uri="{FF2B5EF4-FFF2-40B4-BE49-F238E27FC236}">
                <a16:creationId xmlns:a16="http://schemas.microsoft.com/office/drawing/2014/main" id="{C2B5C612-0258-4DFC-B66F-72E3FA5AE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5FBC723-6460-4A2B-ADAF-57FC30764B7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7" r="4313"/>
          <a:stretch/>
        </p:blipFill>
        <p:spPr>
          <a:xfrm>
            <a:off x="8022210" y="-66558"/>
            <a:ext cx="4169790" cy="692455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EF0C039-D0E7-489F-B0F2-7E32680BB4C4}"/>
              </a:ext>
            </a:extLst>
          </p:cNvPr>
          <p:cNvSpPr txBox="1"/>
          <p:nvPr/>
        </p:nvSpPr>
        <p:spPr>
          <a:xfrm>
            <a:off x="0" y="1764678"/>
            <a:ext cx="829558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8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பாஸ்கா</a:t>
            </a:r>
            <a:r>
              <a:rPr lang="ta-IN" sz="48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en-IN" sz="48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3</a:t>
            </a:r>
            <a:r>
              <a:rPr lang="ta-IN" sz="48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ஆம் வாரம் – ஞாயிறு</a:t>
            </a:r>
            <a:r>
              <a:rPr lang="en-IN" sz="48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B</a:t>
            </a:r>
          </a:p>
        </p:txBody>
      </p:sp>
    </p:spTree>
    <p:extLst>
      <p:ext uri="{BB962C8B-B14F-4D97-AF65-F5344CB8AC3E}">
        <p14:creationId xmlns:p14="http://schemas.microsoft.com/office/powerpoint/2010/main" val="2295660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2175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65:1,2 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அனைத்துலகோரே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போற்றி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ஆர்ப்பரியுங்கள்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புகழை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மாட்சிப்படுத்துங்கள்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அவரது பெயருக்கு இசை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பாடுவீர்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1927196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08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இறைகுலமே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நேரமிது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இறையருளே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இதயத்திலே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எழுந்திடும்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வேளையிது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அகமகிழ்வுடன்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வருவோம்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அவரில்லம்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மீட்பளிக்கும்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ஊற்றில்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பருகிடுவோம்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கல்வாரி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கருணையில்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வழியிது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தேவனின்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பேரன்பே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 நம் தேவனின்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பேரன்பே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415718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கருணை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மழையென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இதயம்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இறங்கிட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காக்கும் தேவன் இங்கே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பேரன்பின்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வழியில்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காத்திருக்கும் தேவன் இங்கே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பிறந்தோம்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வளர்ந்தோம்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வாழ்வடைந்தோம்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அவர்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ஒளியிலே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கொண்டாடுவோம்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19220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இருகரம்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நீட்டி இறைவன் அழைக்கின்றார் -2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அவர் திருமுகம் தரிசனம்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திறந்திடும்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இதயம்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திருப்பலியில்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இணைவோம் - 2</a:t>
            </a:r>
          </a:p>
        </p:txBody>
      </p:sp>
    </p:spTree>
    <p:extLst>
      <p:ext uri="{BB962C8B-B14F-4D97-AF65-F5344CB8AC3E}">
        <p14:creationId xmlns:p14="http://schemas.microsoft.com/office/powerpoint/2010/main" val="23586232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08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இறைகுலமே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நேரமிது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இறையருளே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இதயத்திலே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எழுந்திடும்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வேளையிது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அகமகிழ்வுடன்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வருவோம்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அவரில்லம்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மீட்பளிக்கும்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ஊற்றில்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பருகிடுவோம்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கல்வாரி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கருணையில்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வழியிது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தேவனின்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பேரன்பே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 நம் தேவனின்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பேரன்பே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077617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பாலை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நிலத்திலே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மன்னா பொழிந்து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பாதுகாத்த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தேவன் -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பாவநிலத்திலே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வகுத்திட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உணவுமானார்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தேவனின்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தேடும்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அன்பு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தேற்றும்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பேரன்பு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தாங்கிடும்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அன்பு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தேவையிலே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உறவாகிடும்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தாயன்பு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விண்ணகம்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தேடும்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தந்தையின்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மந்தைகளே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-2 </a:t>
            </a:r>
          </a:p>
        </p:txBody>
      </p:sp>
    </p:spTree>
    <p:extLst>
      <p:ext uri="{BB962C8B-B14F-4D97-AF65-F5344CB8AC3E}">
        <p14:creationId xmlns:p14="http://schemas.microsoft.com/office/powerpoint/2010/main" val="4191612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விடுதலை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அடைந்திட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விடியலில்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நடந்திட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விரைவோம்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மானிடரே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இறைகுலமே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நேரமிது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இறையருளே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இதயத்திலே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எழுந்திடும்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வேளையிது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அகமகிழ்வுடன்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வருவோம்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அவரில்லம்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மீட்பளிக்கும்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ஊற்றில்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பருகிடுவோம்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கல்வாரி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கருணையில்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வழியிது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தேவனின்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பேரன்பே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 நம் தேவனின்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பேரன்பே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577985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619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திருமுழுக்கின்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நினைவாக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தெளிக்கப்படும்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அருளுமாறு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கடவுளா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கெஞ்சி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அவரே நமக்கு உதவி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ளித்து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பெற்றுக்கொண்ட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உண்மையுள்ளவர்களாய்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நிலைத்திருக்க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7374039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எல்லாம்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உம்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வேண்டல்களைக்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கனிவாய்க்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கேட்டருளும்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வியத்தகு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முறையில்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என்றும் அதிலும்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வியத்தகு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முறையில் எங்களை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மீட்டருளினீர்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நினைவுகூரும்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எங்களுக்காக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ஆசியைக்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பொழிந்தருளும்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ஏனெனில் நிலத்தை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வளப்படுத்தவும்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உடலுக்குப்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புத்துணர்வும்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தரவும்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780747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கருவியாகவும்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எவ்வாறெனில்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தண்ணீரின் வழியாக உம்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அடிமைத்தளையை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அகற்றினீர்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பாலைநிலத்தில்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அவர்களது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தாகத்தைத்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தணித்தீர்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அதன் வழியாக மனித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செய்ய இருந்த 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உடன்படிக்கையை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முன்னறிவித்தனர்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இறுதியாக,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யோர்தானில்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புனிதமாக்கிய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தண்ணீரின்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பாவக்கறை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படிந்த எங்கள் மனித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இயல்பைப்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545374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290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பிறப்பு அளிக்கும்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திருமுழுக்கினால்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கழுவிப்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புதுப்பித்தீர்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ஆகவே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பெற்றுக்கொண்ட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திருமுழுக்கின்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நினைவாக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இருப்பதாக</a:t>
            </a: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510777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23925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உப்பிடவேண்டுமென்று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உப்பை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30371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2392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தெளிக்கப்படும்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இடமெல்லாம்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தோல்வியுறச்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176646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4873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தேவாலய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வலப்புறமிருந்து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புறப்படக்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அல்லேலூயா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அந்தத் தண்ணீர்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ஈடேற்றம்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0040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9104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அவர் நல்லவர்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இரக்கம் என்றென்றும் உள்ளது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பிதாவும்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சுதனும்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இருந்தது போல இன்றும் என்றும்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நித்தியமாகவும்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984884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4873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தேவாலய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வலப்புறமிருந்து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புறப்படக்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அல்லேலூயா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அந்தத் தண்ணீர்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ஈடேற்றம்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453346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4873"/>
            <a:ext cx="10668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கோவிலின் வலப்புறமிருந்து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தண்ணீர் புறப்படக் கண்டேன், அல்லேலூயா;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அந்தத் தண்ணீர் யாரிடம் வந்ததோ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யாவருமே மீட்பினைப் பெற்றுக் கூறுவர்: அல்லேலூயா, அல்லேலூயா,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21133910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91042"/>
            <a:ext cx="9144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 போற்றுங்கள்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அவர் நல்லவர்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 இரக்கம் என்றென்றும் உள்ளதே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தந்தையும் மகனும் தூயஆவியாரும்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 புகழும் ஒன்றாய் பெறுக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தொடக்கத்தில் இருந்ததுபோல்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இன்றும் என்றும் என்றென்றும் - ஆமென்</a:t>
            </a:r>
          </a:p>
        </p:txBody>
      </p:sp>
    </p:spTree>
    <p:extLst>
      <p:ext uri="{BB962C8B-B14F-4D97-AF65-F5344CB8AC3E}">
        <p14:creationId xmlns:p14="http://schemas.microsoft.com/office/powerpoint/2010/main" val="16011263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4873"/>
            <a:ext cx="10668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கோவிலின் வலப்புறமிருந்து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தண்ணீர் புறப்படக் கண்டேன், அல்லேலூயா;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அந்தத் தண்ணீர் யாரிடம் வந்ததோ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யாவருமே மீட்பினைப் பெற்றுக் கூறுவர்: அல்லேலூயா, அல்லேலூயா,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25125823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688483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புதுப்பிக்கப்பெற்ற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இளமை உணர்வுடன் உம் மக்கள்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அக்களிப்பார்களாக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அதனால் உம் சொந்த மக்கள் என்ற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மீண்டும் பெற்றுள்ள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நாளுக்காகப்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பேரின்பத்துடனும்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உறுதியான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எதிர்நோக்குடனும்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609705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ஊற்றானவரை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கொன்றுவிட்டீர்கள்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ஆனால் கடவுள் அவரை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எழுப்பினார்.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பணிகள்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3: 13-15, 17-19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அந்நாள்களில்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பேதுரு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கூறியது: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ஆபிரகாம்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ஈசாக்கு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யாக்கோபு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என்னும்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மூதாதையரின்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தம் ஊழியர்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பெருமைப்படுத்தினார்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ஆனால் நீங்கள் அவரைப்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புறக்கணித்துப்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ஒப்புவித்துவிட்டீர்கள்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அவன் அவருக்கு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தீர்ப்பு அளிக்க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முயன்றபோதும்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அவரை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மறுதலித்தீர்கள்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நேர்மையுமானவரை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மறுதலித்துக்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கொலையாளியை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விடுதலை செய்யுமாறு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வேண்டிக்கொண்டீர்கள்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ஊற்றானவரை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கொன்றுவிட்டீர்கள்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ஆனால் கடவுள் இறந்த அவரை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எழுப்பினார். இதற்கு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சாட்சிகள்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நீங்களும்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தலைவர்களும்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அறியாமையினாலேயே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இப்படிச்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செய்துவிட்டீர்கள்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தெரியும். ஆனால் கடவுள்,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மெசியா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துன்புற வேண்டும்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வாயிலாகவும்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முன்னறிவித்ததை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8263587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போக்கப்படும்பொருட்டு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மனம் மாறி அவரிடம்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திரும்புங்கள்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878827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67360720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4: 1. 6. 8 (பல்லவி: 6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காண்க)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முகத்தின்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எம்மீது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வீசச்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அல்லது: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எனக்கு நீதி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கடவுளே,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பதிலளித்தருளும்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நெருக்கடியில்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இருந்தபோது,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துணைபுரிந்தீர்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இப்போதும் எனக்கு இரங்கி,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வேண்டுதலுக்குச்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முகத்தின்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எம்மீது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வீசச்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நலமானதை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எங்களுக்கு அருள யார்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?’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கேட்பவர் பலர்.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வீசும்படிச்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முகத்தின்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எம்மீது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வீசச்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0246820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 இனி, நான் மன அமைதியுடன்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படுத்துறங்குவேன்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தனிமையாய்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இருந்தாலும்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பாதுகாப்புடன்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முகத்தின்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எம்மீது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வீசச்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2527022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இரண்டாம் வாசகம்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கழுவாய் அவரே;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கழுவாய் அவரே.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முதல்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2: 1-5</a:t>
            </a:r>
          </a:p>
        </p:txBody>
      </p:sp>
    </p:spTree>
    <p:extLst>
      <p:ext uri="{BB962C8B-B14F-4D97-AF65-F5344CB8AC3E}">
        <p14:creationId xmlns:p14="http://schemas.microsoft.com/office/powerpoint/2010/main" val="70679447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நீங்கள்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செய்யாதிருக்க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என இதை நான் உங்களுக்கு எழுதுகிறேன்; ஆயினும் ஒருவர் பாவம் செய்ய நேர்ந்தால்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பரிந்து பேசுபவர் ஒருவர் நமக்கு இருக்கிறார். அவரே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மாசற்ற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கிறிஸ்து.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கழுவாய் அவரே;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மட்டும் அல்ல,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கழுவாய் அவரே.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நாம் கடைப்பிடித்தால் நாம் </a:t>
            </a:r>
          </a:p>
        </p:txBody>
      </p:sp>
    </p:spTree>
    <p:extLst>
      <p:ext uri="{BB962C8B-B14F-4D97-AF65-F5344CB8AC3E}">
        <p14:creationId xmlns:p14="http://schemas.microsoft.com/office/powerpoint/2010/main" val="386200577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 அறிந்துகொண்டோம் என்பது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தெரியும். “அவரை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தெரியும்”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சொல்லிக்கொண்டு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கடைப்பிடிக்காதோர்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பொய்யர்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உண்மை அவர்களிடம்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ஆனால்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கடைப்பிடிப்போரிடம்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அன்பு உண்மையாகவே நிறைவடைகிறது; நாம் அவரோடு இணைந்து இருக்கிறோம் என அதனால்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அறிந்துகொள்ளலாம்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4608546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77679369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24: 32 காண்க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விளக்கியருளும்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பேசும்போது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உள்ளம் பற்றி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எரியச்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57416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மெசியா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துன்புற்று, இறந்து, மூன்றாம் நாள் உயிர்த்தெழ வேண்டும்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எழுதியுள்ளது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24: 35-48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நிகழ்ந்தவற்றையும்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பிட்டுக்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கொடுக்கும்போது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கண்டுணர்ந்துகொண்டதையும்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இருந்தவர்களுக்கு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எடுத்துரைத்தார்கள்.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பேசிக்கொண்டிருந்தபோது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அவர்கள் நடுவில் நின்று, “உங்களுக்கு அமைதி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உரித்தாகுக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!” என்று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திகிலுற்று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அச்சம்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நிறைந்தவர்களாய்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ஓர்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காண்பதாய்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நினைத்தார்கள். அதற்கு அவர், “நீங்கள் ஏன்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கலங்குகிறீர்கள்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ஏன் இவ்வாறு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ஐயம்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கொள்கிறீர்கள்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என் கைகளையும்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நானேதான்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தொட்டுப்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எனக்கு எலும்பும்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காண்கிறீர்களே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கிடையாதே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அவர்களிடம் கூறினார்; இப்படிச்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கைகளையும்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காண்பித்தார்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2360708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மேலிட்டு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நம்பமுடியாதவர்களாய்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வியப்புக்குள்ளாகி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இருந்தார்கள். அப்போது அவர் அவர்களிடம்,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உண்பதற்கு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இங்கே உங்களிடம் ஏதேனும் உண்டா?” என்று கேட்டார்.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வேகவைத்த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மீன் துண்டு ஒன்றை அவரிடம் கொடுத்தார்கள். அதை அவர் எடுத்து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அமர்ந்து உண்டார்.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பின்பு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175390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சட்டத்திலும்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நூல்களிலும்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திருப்பாடல்களிலும்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என்னைப்பற்றி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எழுதப்பட்டுள்ள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அனைத்தும் நிறைவேற வேண்டும் என்று நான் உங்களோடு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இருந்தபோதே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சொல்லியிருந்தேனே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என்றார்; அப்போது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புரிந்துகொள்ளுமாறு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அவர்களுடைய மனக்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திறந்தார்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அவர்களிடம்,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மெசியா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துன்புற்று இறந்து மூன்றாம் நாள் உயிர்த்தெழ வேண்டும் என்றும்,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பாவமன்னிப்புப்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0802603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தொடங்கி அனைத்து நாடுகளிலும் 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பறைசாற்றப்பட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எழுதியுள்ளது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இவற்றுக்கு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சாட்சிகள்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325766637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1920x1200 Download Stairway To Heaven Wallpapers In HD | Heaven wallpaper,  Path to heaven, Beautiful landscapes">
            <a:extLst>
              <a:ext uri="{FF2B5EF4-FFF2-40B4-BE49-F238E27FC236}">
                <a16:creationId xmlns:a16="http://schemas.microsoft.com/office/drawing/2014/main" id="{C2B5C612-0258-4DFC-B66F-72E3FA5AE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5FBC723-6460-4A2B-ADAF-57FC30764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361" y="-66558"/>
            <a:ext cx="4820602" cy="692455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8F30A2C-CDDF-01D6-D50B-D3C5EE192241}"/>
              </a:ext>
            </a:extLst>
          </p:cNvPr>
          <p:cNvSpPr txBox="1"/>
          <p:nvPr/>
        </p:nvSpPr>
        <p:spPr>
          <a:xfrm>
            <a:off x="367647" y="2615682"/>
            <a:ext cx="778654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அல்லேலூயா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!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அல்லேலூயா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94031478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விண்ணையும் மண்ணையும் படைத்தவராம்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ஒருவர்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தந்தை, மகன், தூய ஆவியராய்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 வாழ்வோரை நம்புகிறேன்.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தூய ஆவியின் வல்லமையால்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இறைமகன் நமக்காய் மனிதரானார்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மரியிடம் பிறந்தவராம்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 உறுதியாய் நம்புகிறேன்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385827834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பிலாத்துவின் ஆட்சியில் பாடுபட்டார்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இறந்து அடக்கப்பட்டார்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 நாளில் உயிர்த்தெழுந்தார்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இறப்பின் மீதே வெற்றி கொண்டார்.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 விண்ணகம் வாழும் தந்தையிடம்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அரியணைக் கொண்டு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உலகம் முடியும் காலத்திலே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நடுவராய் திரும்பவும் வந்திடுவார்</a:t>
            </a:r>
          </a:p>
        </p:txBody>
      </p:sp>
    </p:spTree>
    <p:extLst>
      <p:ext uri="{BB962C8B-B14F-4D97-AF65-F5344CB8AC3E}">
        <p14:creationId xmlns:p14="http://schemas.microsoft.com/office/powerpoint/2010/main" val="224721076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 தூய ஆவியாரை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அவர் துணை வேண்டுகிறேன்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 மன்னிப்பில் தூய்மை பெற்று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 வாழ்வில் நிலைத்திடுவேன்.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6. திரு அவை உரைப்பதை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புனிதர்கள் உறவை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 உயிர்ப்பை நிலைவாழ்வை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உறுதியுடனே நம்புகிறேன் - ஆமென்</a:t>
            </a:r>
          </a:p>
        </p:txBody>
      </p:sp>
    </p:spTree>
    <p:extLst>
      <p:ext uri="{BB962C8B-B14F-4D97-AF65-F5344CB8AC3E}">
        <p14:creationId xmlns:p14="http://schemas.microsoft.com/office/powerpoint/2010/main" val="427099276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36528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நிசேயா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கான்ஸ்தாந்திநோபுள்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கடவுளை நம்புகின்றேன்.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 மண்ணகமும்,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காண்பவை காணாதவை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படைத்த எல்லாம் வல்ல தந்தை அவரே.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ஒரே மகனாய் உதித்த ஒரே ஆண்டவர்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கிறிஸ்துவை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காலங்களுக்கெல்லாம் முன்பே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தந்தையிடமிருந்து பிறந்தார்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கடவுளினின்று கடவுளாக,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ஒளியினின்று ஒளியாக,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கடவுளினின்று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86231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கடவுளாக உதித்தவர்.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உதித்தவர்,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உண்டாகப்பட்டவர் அல்லர்.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 ஒரே பொருளானவர்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வழியாகவே யாவும் படைக்கப்பட்டன.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 நமக்காகவும்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மீட்புக்காகவும்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விண்ணகம் இருந்து இறங்கினார்.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 மரியாவிடம் உடல் எடுத்து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மனிதர் ஆனார்.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நமக்காகப்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பொந்தியு பிலாத்தின் அதிகாரத்தில்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அறையப்பட்டுப்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3324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 அடக்கம் செய்யப்பட்டார்.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மறைநூல்களின்படி மூன்றாம் நாள் உயிர்த்தெழுந்தார்.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 எழுந்தருளி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வலப்பக்கம் வீற்றிருக்கின்றார்.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வாழ்வோரையும் இறந்தோரையும் தீர்ப்பிட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மாட்சியுடன் மீண்டும் வர இருக்கின்றார்.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ஆட்சிக்கு முடிவு இராது.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தந்தையிடமிருந்தும் மகனிடமிருந்தும்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புறப்படும்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ஆண்டவரும் உயிர் அளிப்பவருமான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5772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தந்தையோடும் மகனோடும் ஒன்றாக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ஆராதனையும் மாட்சியும் பெறுகின்றார்.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இறைவாக்கினர்கள் வாயிலாகப் பேசியவர் இவரே.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கத்தோலிக்க,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திருத்தூதர் வழிவரும் திரு அவையை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 மன்னிப்புக்கான ஒரே திருமுழுக்கை ஏற்றுக்கொள்கின்றேன்.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இறந்தோரின் உயிர்ப்பையும்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வரவிருக்கும் மறு உலக வாழ்வையும் எதிர்பார்க்கின்றேன்.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958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32989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திருத்தூதர்களின்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கருவுற்று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மரியாவிடமிருந்து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பொந்தியு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அறையப்பட்டு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அடக்கம்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</a:p>
        </p:txBody>
      </p:sp>
    </p:spTree>
    <p:extLst>
      <p:ext uri="{BB962C8B-B14F-4D97-AF65-F5344CB8AC3E}">
        <p14:creationId xmlns:p14="http://schemas.microsoft.com/office/powerpoint/2010/main" val="337502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9299"/>
            <a:ext cx="12192000" cy="7116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வலப்பக்கத்தில்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வீற்றிருக்கிறார்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கத்தோலிக்கத்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590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25613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தரும் நேரம் கடவுளே உன் திரு முன்னே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அன்பென்னும் பலியாக அள்ளி தரும் நேரம்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படைத்தேன் என்னை படைத்தேன்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இன்றும் என்றும் உந்தன் உகந்த காணிக்கையாய்</a:t>
            </a:r>
          </a:p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வாழும் வாழ்வை பலியாய் தந்தேன் வரமே தருவாய் நீ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போதும் என்ற மனமே தந்து பொறுத்துக்கொள்வாய் நீ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என்னன்பு தேவனும் நீ என் வாழ்வின் ஜீவனும் நீ</a:t>
            </a:r>
          </a:p>
        </p:txBody>
      </p:sp>
    </p:spTree>
    <p:extLst>
      <p:ext uri="{BB962C8B-B14F-4D97-AF65-F5344CB8AC3E}">
        <p14:creationId xmlns:p14="http://schemas.microsoft.com/office/powerpoint/2010/main" val="376913439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தரும் நேரம் கடவுளே உன் திரு முன்னே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அன்பென்னும் பலியாக அள்ளி தரும் நேரம்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படைத்தேன் என்னை படைத்தேன்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இன்றும் என்றும் உந்தன் உகந்த காணிக்கையாய்</a:t>
            </a:r>
          </a:p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விரும்பும் இறைவன் நீரே உவந்து தர வந்தேன்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மீதி வாழ்வை திருமுன் தந்து நிம்மதி பெறுகின்றேன்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என்னன்பு தேவனும் நீ என் வாழ்வின் ஜீவனும் நீ</a:t>
            </a:r>
          </a:p>
        </p:txBody>
      </p:sp>
    </p:spTree>
    <p:extLst>
      <p:ext uri="{BB962C8B-B14F-4D97-AF65-F5344CB8AC3E}">
        <p14:creationId xmlns:p14="http://schemas.microsoft.com/office/powerpoint/2010/main" val="33088350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தரும் நேரம்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என் 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பலவாகினும்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பரமன்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சொந்தம்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உன்னிடத்திலே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மணம் காண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58457186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தரும் நேரம்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என் 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பிறரன்புப்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பணிகளெல்லாம்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தலைவன்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உமதன்றோ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உமதன்புப்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பணியில்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39533200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அக்களிப்புறும்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இப்பெரும்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காரணத்தை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தந்திருப்பதால்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பயனாகிய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4667010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 நாளில்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302781456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25386"/>
            <a:ext cx="12192000" cy="3688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பாஸ்காவின்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தொடக்கவுரை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</a:t>
            </a:r>
          </a:p>
          <a:p>
            <a:pPr algn="ctr">
              <a:lnSpc>
                <a:spcPct val="150000"/>
              </a:lnSpc>
            </a:pPr>
            <a:endParaRPr lang="en-US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மறைநிகழ்வு</a:t>
            </a:r>
            <a:endParaRPr lang="en-IN" sz="5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291413951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8306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மெய்யான செம்மறி அவரே.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சாவைத் தமது சாவால் அழித்தவரும்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தமது உயிர்ப்பினால் எங்கள் வாழ்வைப் புதுப்பித்தவரும் அவரே.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பாஸ்கா மகிழ்ச்சி பொங்க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 மாந்தர் அனைவரும் அக்களிக்கின்றனர்;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ஆற்றல்மிக்கோரும்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அதிகாரம்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073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25386"/>
            <a:ext cx="12192000" cy="3688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பாஸ்காவின்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தொடக்கவுரை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II</a:t>
            </a:r>
          </a:p>
          <a:p>
            <a:pPr algn="ctr">
              <a:lnSpc>
                <a:spcPct val="150000"/>
              </a:lnSpc>
            </a:pPr>
            <a:endParaRPr lang="en-US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புது வாழ்வு</a:t>
            </a:r>
            <a:endParaRPr lang="en-IN" sz="5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72363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381265896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நிலைவாழ்வில்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நுழைகின்றனர்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கதவுகள்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நம்பிக்கையாளருக்குத்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திறந்து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விடப்படுகின்றன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மீட்பு அடைந்து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உயிர்த்தெழலாயிற்று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6070547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பொங்க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மாந்தர்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அக்களிக்கின்றனர்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ஆற்றல்மிக்கோரும்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அதிகாரம்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2068810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6640441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25386"/>
            <a:ext cx="12192000" cy="4934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பாஸ்காவின்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தொடக்கவுரை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III</a:t>
            </a:r>
          </a:p>
          <a:p>
            <a:pPr algn="ctr">
              <a:lnSpc>
                <a:spcPct val="150000"/>
              </a:lnSpc>
            </a:pPr>
            <a:endParaRPr lang="en-US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வாழ்ந்து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நமக்காகப்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பரிந்துபேசும்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</a:t>
            </a:r>
            <a:endParaRPr lang="en-IN" sz="5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40830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124590797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எங்களுக்காக இன்னும் தொடர்ந்து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இடையறாது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பரிந்து பேசி,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பாதுகாத்து வருகின்றார்;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இனிமேல்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சாகமாட்டார்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கொலை செய்யப்பட்ட அவர்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4714121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பொங்க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மாந்தர்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அக்களிக்கின்றனர்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ஆற்றல்மிக்கோரும்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அதிகாரம்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27719131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381809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25386"/>
            <a:ext cx="12192000" cy="4934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பாஸ்காவின்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தொடக்கவுரை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IV</a:t>
            </a:r>
          </a:p>
          <a:p>
            <a:pPr algn="ctr">
              <a:lnSpc>
                <a:spcPct val="150000"/>
              </a:lnSpc>
            </a:pPr>
            <a:endParaRPr lang="en-US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மறைநிகழ்வால்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அனைத்தும்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புதுப்பிக்கப்படுதல்</a:t>
            </a:r>
            <a:endParaRPr lang="en-IN" sz="5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3620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65742305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பழையன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அழிக்கப்பட்டு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வீழ்ச்சியுற்ற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படைப்பு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புதுப்பிக்கப்பெறுகின்றது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சீரமைக்கப்பட்டு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பொங்க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மாந்தர்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அக்களிக்கின்றனர்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ஆற்றல்மிக்கோரும்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அதிகாரம்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932781377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0154734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25386"/>
            <a:ext cx="12192000" cy="3688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பாஸ்காவின்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தொடக்கவுரை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V</a:t>
            </a:r>
          </a:p>
          <a:p>
            <a:pPr algn="ctr">
              <a:lnSpc>
                <a:spcPct val="150000"/>
              </a:lnSpc>
            </a:pPr>
            <a:endParaRPr lang="en-US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குருவும்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பலிப்பொருளுமான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</a:t>
            </a:r>
            <a:endParaRPr lang="en-IN" sz="5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96557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1477279103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தம் திரு உடலை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மெய்யான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முற்காலப்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கையளித்தபோது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பலிப்பீடமாகவும்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70693501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பொங்க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மாந்தர்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அக்களிக்கின்றனர்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ஆற்றல்மிக்கோரும்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அதிகாரம்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2226691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276408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1348324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4087483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218449785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27828980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8644330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26336588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31069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14685671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36284790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028038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3737922848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93404279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270686911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ஆண்டில்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24:35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கண்டுணர்ந்து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அல்லேலூயா. </a:t>
            </a:r>
          </a:p>
        </p:txBody>
      </p:sp>
    </p:spTree>
    <p:extLst>
      <p:ext uri="{BB962C8B-B14F-4D97-AF65-F5344CB8AC3E}">
        <p14:creationId xmlns:p14="http://schemas.microsoft.com/office/powerpoint/2010/main" val="2122986932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உணவு வடிவில் இயேசு வருகின்றார் - நம்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 வாழும்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ஆவலோடு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தேடி வருகிறார்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உண்ணும் உணவு நம்மில் இணைந்து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ஒன்றாகும்போல்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இயேசுவாகவே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நீதி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நெஞ்சம் வாழ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துடிக்கிறார்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அநீதி புரியும் நெஞ்சம் செல்ல இயேசு மறுக்கிறார்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புரிந்து வாழும் கூட்டு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 நின்று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வளர்த்து மகிழ்வு காண்கிறார்</a:t>
            </a:r>
          </a:p>
        </p:txBody>
      </p:sp>
    </p:spTree>
    <p:extLst>
      <p:ext uri="{BB962C8B-B14F-4D97-AF65-F5344CB8AC3E}">
        <p14:creationId xmlns:p14="http://schemas.microsoft.com/office/powerpoint/2010/main" val="2263755165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உணவு வடிவில் இயேசு வருகின்றார் - நம்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 வாழும்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ஆவலோடு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தேடி வருகிறார்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உண்ணும் உணவு நம்மில் இணைந்து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ஒன்றாகும்போல்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இயேசுவாகவே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காய்ந்த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சிரிக்கிறார்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உழைக்காதுண்போர்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அருகில் வரவே இயேசு அழுகிறார்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மலர்த்தும்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மாந்தர்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தன்னை இணைத்து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உறுதிகொடுக்கிறார்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58673006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நிலையான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மறைநிகழ்வுகளால்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கண்ணோக்கியருள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உடலின்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அழிவற்ற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உயிர்த்தெழுதலுக்கு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வந்து சேர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25383857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 ஆசி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 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நிறைவேறிற்று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980387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அம்மா என் அம்மா நீ தானம்மா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 உன் பிள்ளை நான் தானம்மா - (2)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ஆரோக்கியம் தருகின்ற தாய் நீயம்மா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அடைக்கலம் தருகின்ற தாய் நீயம்மா - (2)</a:t>
            </a:r>
          </a:p>
        </p:txBody>
      </p:sp>
    </p:spTree>
    <p:extLst>
      <p:ext uri="{BB962C8B-B14F-4D97-AF65-F5344CB8AC3E}">
        <p14:creationId xmlns:p14="http://schemas.microsoft.com/office/powerpoint/2010/main" val="1560424982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அருளின் ஒளியைத் தந்தீரே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ஆசையாய் அன்பைப் பொழிந்தீரே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இதயத்தில் என்னை நினைத்தீரே - உம்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மகிழ வாழ்ந்திடுவேன்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அம்மா என்று அழைக்கும் போது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மகனே என்று ஓடி வந்து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கலங்கிய என்னை கரம் பிடித்தாய் - 2 </a:t>
            </a:r>
          </a:p>
        </p:txBody>
      </p:sp>
    </p:spTree>
    <p:extLst>
      <p:ext uri="{BB962C8B-B14F-4D97-AF65-F5344CB8AC3E}">
        <p14:creationId xmlns:p14="http://schemas.microsoft.com/office/powerpoint/2010/main" val="2760896930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980387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அம்மா என் அம்மா நீ தானம்மா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 உன் பிள்ளை நான் தானம்மா - (2)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ஆரோக்கியம் தருகின்ற தாய் நீயம்மா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அடைக்கலம் தருகின்ற தாய் நீயம்மா - (2)</a:t>
            </a:r>
          </a:p>
        </p:txBody>
      </p:sp>
    </p:spTree>
    <p:extLst>
      <p:ext uri="{BB962C8B-B14F-4D97-AF65-F5344CB8AC3E}">
        <p14:creationId xmlns:p14="http://schemas.microsoft.com/office/powerpoint/2010/main" val="1415523543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உறவில் நாளும் வளர்ந்திடவே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ஊக்கம் என்னில் தந்தீரே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 உள்ளம் நினைப்பதுபோல் -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உலகில் நாளும் வாழ்ந்திடுவேன்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அம்மா என்று அழைக்கும் போது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மகனே என்று ஓடி வந்து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கலங்கிய என்னை கரம் பிடித்தாய் - 2</a:t>
            </a:r>
          </a:p>
        </p:txBody>
      </p:sp>
    </p:spTree>
    <p:extLst>
      <p:ext uri="{BB962C8B-B14F-4D97-AF65-F5344CB8AC3E}">
        <p14:creationId xmlns:p14="http://schemas.microsoft.com/office/powerpoint/2010/main" val="2974616684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980387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அம்மா என் அம்மா நீ தானம்மா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 உன் பிள்ளை நான் தானம்மா - (2)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ஆரோக்கியம் தருகின்ற தாய் நீயம்மா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அடைக்கலம் தருகின்ற தாய் நீயம்மா - (2)</a:t>
            </a:r>
          </a:p>
        </p:txBody>
      </p:sp>
    </p:spTree>
    <p:extLst>
      <p:ext uri="{BB962C8B-B14F-4D97-AF65-F5344CB8AC3E}">
        <p14:creationId xmlns:p14="http://schemas.microsoft.com/office/powerpoint/2010/main" val="606508650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ஓ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நாள்தோறும்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உடலை ஏந்தும் அவர்கள் கைகள்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கறைபடாதபடியும்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விலைமதிக்கப்படாத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உதடுகளை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36008782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குருத்துவத்தின்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முத்திரையால்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தூய்மைப்படுத்தியருளும்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நாட்டமற்றவர்களாக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அருட்கொடைகளாலும்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வரங்களாலும்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ஆசீர்வதித்து,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7264955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பணிசெய்யும் மக்கள் மண்ணுலகில்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விண்ணுலகில் அழகிய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மணிமகுடமாகவும்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ஓ!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 புனிதமான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4267120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16586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3941049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27529266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97029358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சந்தியாகப்பரே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6" name="Picture 2" descr="Saint James is the Patron Saint of Spain and according to legend, his  remains are held in Santiago de Compostela in Galicia (… | Canvas art,  Painting, Canvas giclee">
            <a:extLst>
              <a:ext uri="{FF2B5EF4-FFF2-40B4-BE49-F238E27FC236}">
                <a16:creationId xmlns:a16="http://schemas.microsoft.com/office/drawing/2014/main" id="{8C57C3F2-4412-B671-6E98-2EADEF406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265" y="282674"/>
            <a:ext cx="1551415" cy="20316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2156208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885875" y="1582870"/>
            <a:ext cx="805967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நமஸ்காரமும் 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8" y="120764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5570983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018828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5048</Words>
  <Application>Microsoft Office PowerPoint</Application>
  <PresentationFormat>Widescreen</PresentationFormat>
  <Paragraphs>578</Paragraphs>
  <Slides>163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163</vt:i4>
      </vt:variant>
    </vt:vector>
  </HeadingPairs>
  <TitlesOfParts>
    <vt:vector size="172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</dc:creator>
  <cp:lastModifiedBy>Amali</cp:lastModifiedBy>
  <cp:revision>42</cp:revision>
  <dcterms:created xsi:type="dcterms:W3CDTF">2024-04-02T02:37:24Z</dcterms:created>
  <dcterms:modified xsi:type="dcterms:W3CDTF">2024-04-11T11:24:48Z</dcterms:modified>
</cp:coreProperties>
</file>