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5"/>
  </p:notesMasterIdLst>
  <p:sldIdLst>
    <p:sldId id="4507" r:id="rId2"/>
    <p:sldId id="3363" r:id="rId3"/>
    <p:sldId id="4594" r:id="rId4"/>
    <p:sldId id="4656" r:id="rId5"/>
    <p:sldId id="4657" r:id="rId6"/>
    <p:sldId id="4658" r:id="rId7"/>
    <p:sldId id="4659" r:id="rId8"/>
    <p:sldId id="4982" r:id="rId9"/>
    <p:sldId id="4983" r:id="rId10"/>
    <p:sldId id="4984" r:id="rId11"/>
    <p:sldId id="4985" r:id="rId12"/>
    <p:sldId id="4957" r:id="rId13"/>
    <p:sldId id="4958" r:id="rId14"/>
    <p:sldId id="4986" r:id="rId15"/>
    <p:sldId id="4987" r:id="rId16"/>
    <p:sldId id="4988" r:id="rId17"/>
    <p:sldId id="4989" r:id="rId18"/>
    <p:sldId id="3417" r:id="rId19"/>
    <p:sldId id="3418" r:id="rId20"/>
    <p:sldId id="3290" r:id="rId21"/>
    <p:sldId id="3292" r:id="rId22"/>
    <p:sldId id="3570" r:id="rId23"/>
    <p:sldId id="3571" r:id="rId24"/>
    <p:sldId id="4661" r:id="rId25"/>
    <p:sldId id="3259" r:id="rId26"/>
    <p:sldId id="3297" r:id="rId27"/>
    <p:sldId id="3589" r:id="rId28"/>
    <p:sldId id="3595" r:id="rId29"/>
    <p:sldId id="3596" r:id="rId30"/>
    <p:sldId id="3597" r:id="rId31"/>
    <p:sldId id="4672" r:id="rId32"/>
    <p:sldId id="3246" r:id="rId33"/>
    <p:sldId id="4673" r:id="rId34"/>
    <p:sldId id="4990" r:id="rId35"/>
    <p:sldId id="3303" r:id="rId36"/>
    <p:sldId id="3555" r:id="rId37"/>
    <p:sldId id="3338" r:id="rId38"/>
    <p:sldId id="3598" r:id="rId39"/>
    <p:sldId id="3599" r:id="rId40"/>
    <p:sldId id="4504" r:id="rId41"/>
    <p:sldId id="4968" r:id="rId42"/>
    <p:sldId id="3698" r:id="rId43"/>
    <p:sldId id="4405" r:id="rId44"/>
    <p:sldId id="4449" r:id="rId45"/>
    <p:sldId id="3423" r:id="rId46"/>
    <p:sldId id="4674" r:id="rId47"/>
    <p:sldId id="4991" r:id="rId48"/>
    <p:sldId id="4992" r:id="rId49"/>
    <p:sldId id="4993" r:id="rId50"/>
    <p:sldId id="4994" r:id="rId51"/>
    <p:sldId id="4995" r:id="rId52"/>
    <p:sldId id="4996" r:id="rId53"/>
    <p:sldId id="4997" r:id="rId54"/>
    <p:sldId id="4998" r:id="rId55"/>
    <p:sldId id="4999" r:id="rId56"/>
    <p:sldId id="5000" r:id="rId57"/>
    <p:sldId id="5001" r:id="rId58"/>
    <p:sldId id="5002" r:id="rId59"/>
    <p:sldId id="5003" r:id="rId60"/>
    <p:sldId id="5004" r:id="rId61"/>
    <p:sldId id="5005" r:id="rId62"/>
    <p:sldId id="5006" r:id="rId63"/>
    <p:sldId id="5007" r:id="rId64"/>
    <p:sldId id="5008" r:id="rId65"/>
    <p:sldId id="5009" r:id="rId66"/>
    <p:sldId id="5010" r:id="rId67"/>
    <p:sldId id="5011" r:id="rId68"/>
    <p:sldId id="5012" r:id="rId69"/>
    <p:sldId id="3784" r:id="rId70"/>
    <p:sldId id="3785" r:id="rId71"/>
    <p:sldId id="3786" r:id="rId72"/>
    <p:sldId id="4322" r:id="rId73"/>
    <p:sldId id="3788" r:id="rId74"/>
    <p:sldId id="3789" r:id="rId75"/>
    <p:sldId id="3790" r:id="rId76"/>
    <p:sldId id="3791" r:id="rId77"/>
    <p:sldId id="3792" r:id="rId78"/>
    <p:sldId id="3793" r:id="rId79"/>
    <p:sldId id="3794" r:id="rId80"/>
    <p:sldId id="5013" r:id="rId81"/>
    <p:sldId id="5014" r:id="rId82"/>
    <p:sldId id="5015" r:id="rId83"/>
    <p:sldId id="5016" r:id="rId84"/>
    <p:sldId id="5017" r:id="rId85"/>
    <p:sldId id="5018" r:id="rId86"/>
    <p:sldId id="5019" r:id="rId87"/>
    <p:sldId id="5020" r:id="rId88"/>
    <p:sldId id="5021" r:id="rId89"/>
    <p:sldId id="5022" r:id="rId90"/>
    <p:sldId id="5023" r:id="rId91"/>
    <p:sldId id="5024" r:id="rId92"/>
    <p:sldId id="5025" r:id="rId93"/>
    <p:sldId id="4675" r:id="rId94"/>
    <p:sldId id="4031" r:id="rId95"/>
    <p:sldId id="4223" r:id="rId96"/>
    <p:sldId id="4964" r:id="rId97"/>
    <p:sldId id="4965" r:id="rId98"/>
    <p:sldId id="4676" r:id="rId99"/>
    <p:sldId id="3557" r:id="rId100"/>
    <p:sldId id="4330" r:id="rId101"/>
    <p:sldId id="4484" r:id="rId102"/>
    <p:sldId id="5026" r:id="rId103"/>
    <p:sldId id="5027" r:id="rId104"/>
    <p:sldId id="5028" r:id="rId105"/>
    <p:sldId id="5029" r:id="rId106"/>
    <p:sldId id="5030" r:id="rId107"/>
    <p:sldId id="5031" r:id="rId108"/>
    <p:sldId id="5032" r:id="rId109"/>
    <p:sldId id="5033" r:id="rId110"/>
    <p:sldId id="5034" r:id="rId111"/>
    <p:sldId id="5035" r:id="rId112"/>
    <p:sldId id="5036" r:id="rId113"/>
    <p:sldId id="5037" r:id="rId1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82147D-2C41-4F2D-A38E-5EF91345818D}" type="datetimeFigureOut">
              <a:rPr lang="en-US" smtClean="0"/>
              <a:t>06-Feb-24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7FC5E-2275-47C4-BDDA-F1109D83C7EF}" type="slidenum">
              <a:rPr lang="en-US" smtClean="0"/>
              <a:t>‹#›</a:t>
            </a:fld>
            <a:endParaRPr lang="en-US"/>
          </a:p>
        </p:txBody>
      </p:sp>
    </p:spTree>
    <p:extLst>
      <p:ext uri="{BB962C8B-B14F-4D97-AF65-F5344CB8AC3E}">
        <p14:creationId xmlns:p14="http://schemas.microsoft.com/office/powerpoint/2010/main" val="2601222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06-02-2024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06-02-2024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lent">
            <a:extLst>
              <a:ext uri="{FF2B5EF4-FFF2-40B4-BE49-F238E27FC236}">
                <a16:creationId xmlns:a16="http://schemas.microsoft.com/office/drawing/2014/main" id="{CA600A49-03D9-499E-AA13-D018C1C04D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Tamil Bible அருள்வாக்கு">
            <a:extLst>
              <a:ext uri="{FF2B5EF4-FFF2-40B4-BE49-F238E27FC236}">
                <a16:creationId xmlns:a16="http://schemas.microsoft.com/office/drawing/2014/main" id="{652E2B9B-3813-4A91-887D-D5C5463E47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263" b="17667"/>
          <a:stretch/>
        </p:blipFill>
        <p:spPr bwMode="auto">
          <a:xfrm>
            <a:off x="11279359" y="0"/>
            <a:ext cx="912641" cy="6391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D2ECF85-7617-4450-9304-CDB0D859AB17}"/>
              </a:ext>
            </a:extLst>
          </p:cNvPr>
          <p:cNvSpPr txBox="1"/>
          <p:nvPr/>
        </p:nvSpPr>
        <p:spPr>
          <a:xfrm>
            <a:off x="0" y="1120810"/>
            <a:ext cx="6436659" cy="3816429"/>
          </a:xfrm>
          <a:prstGeom prst="rect">
            <a:avLst/>
          </a:prstGeom>
          <a:noFill/>
        </p:spPr>
        <p:txBody>
          <a:bodyPr wrap="square" rtlCol="0">
            <a:spAutoFit/>
          </a:bodyPr>
          <a:lstStyle/>
          <a:p>
            <a:pPr algn="ctr">
              <a:lnSpc>
                <a:spcPct val="300000"/>
              </a:lnSpc>
            </a:pPr>
            <a:r>
              <a:rPr lang="ta-IN" sz="4400" b="1" dirty="0" err="1">
                <a:ln w="28575">
                  <a:solidFill>
                    <a:schemeClr val="bg1">
                      <a:lumMod val="95000"/>
                    </a:schemeClr>
                  </a:solidFill>
                </a:ln>
                <a:solidFill>
                  <a:srgbClr val="7030A0"/>
                </a:solidFill>
                <a:effectLst>
                  <a:outerShdw blurRad="38100" dist="19050" dir="2700000" algn="tl" rotWithShape="0">
                    <a:schemeClr val="dk1">
                      <a:alpha val="40000"/>
                    </a:schemeClr>
                  </a:outerShdw>
                </a:effectLst>
                <a:latin typeface="TAU_Elango_Panchali" panose="00000400000000000000" pitchFamily="2" charset="0"/>
                <a:cs typeface="TAU_Elango_Panchali" panose="00000400000000000000" pitchFamily="2" charset="0"/>
              </a:rPr>
              <a:t>தவக்காலம்</a:t>
            </a:r>
            <a:r>
              <a:rPr lang="ta-IN" sz="4400" b="1" dirty="0">
                <a:ln w="28575">
                  <a:solidFill>
                    <a:schemeClr val="bg1">
                      <a:lumMod val="95000"/>
                    </a:schemeClr>
                  </a:solidFill>
                </a:ln>
                <a:solidFill>
                  <a:srgbClr val="7030A0"/>
                </a:solidFill>
                <a:effectLst>
                  <a:outerShdw blurRad="38100" dist="19050" dir="2700000" algn="tl" rotWithShape="0">
                    <a:schemeClr val="dk1">
                      <a:alpha val="40000"/>
                    </a:schemeClr>
                  </a:outerShdw>
                </a:effectLst>
                <a:latin typeface="TAU_Elango_Panchali" panose="00000400000000000000" pitchFamily="2" charset="0"/>
                <a:cs typeface="TAU_Elango_Panchali" panose="00000400000000000000" pitchFamily="2" charset="0"/>
              </a:rPr>
              <a:t> முதல் வாரம் - வெள்ளி</a:t>
            </a:r>
            <a:endParaRPr lang="en-IN" sz="4400" b="1" dirty="0">
              <a:ln w="28575">
                <a:solidFill>
                  <a:schemeClr val="bg1">
                    <a:lumMod val="95000"/>
                  </a:schemeClr>
                </a:solidFill>
              </a:ln>
              <a:solidFill>
                <a:srgbClr val="7030A0"/>
              </a:solidFill>
              <a:effectLst>
                <a:outerShdw blurRad="38100" dist="19050" dir="2700000" algn="tl" rotWithShape="0">
                  <a:schemeClr val="dk1">
                    <a:alpha val="40000"/>
                  </a:schemeClr>
                </a:outerShdw>
              </a:effectLst>
              <a:latin typeface="TAU_Elango_Panchali" panose="00000400000000000000" pitchFamily="2" charset="0"/>
              <a:cs typeface="TAU_Elango_Panchali" panose="00000400000000000000" pitchFamily="2" charset="0"/>
            </a:endParaRPr>
          </a:p>
        </p:txBody>
      </p:sp>
      <p:pic>
        <p:nvPicPr>
          <p:cNvPr id="2" name="Picture 1">
            <a:extLst>
              <a:ext uri="{FF2B5EF4-FFF2-40B4-BE49-F238E27FC236}">
                <a16:creationId xmlns:a16="http://schemas.microsoft.com/office/drawing/2014/main" id="{EC205AF2-89D2-3E61-922C-E929AA9869E5}"/>
              </a:ext>
            </a:extLst>
          </p:cNvPr>
          <p:cNvPicPr>
            <a:picLocks noChangeAspect="1"/>
          </p:cNvPicPr>
          <p:nvPr/>
        </p:nvPicPr>
        <p:blipFill rotWithShape="1">
          <a:blip r:embed="rId4">
            <a:extLst>
              <a:ext uri="{28A0092B-C50C-407E-A947-70E740481C1C}">
                <a14:useLocalDpi xmlns:a14="http://schemas.microsoft.com/office/drawing/2010/main" val="0"/>
              </a:ext>
            </a:extLst>
          </a:blip>
          <a:srcRect l="5923" r="4977" b="12631"/>
          <a:stretch/>
        </p:blipFill>
        <p:spPr>
          <a:xfrm>
            <a:off x="9287436" y="4813179"/>
            <a:ext cx="2904564" cy="2044821"/>
          </a:xfrm>
          <a:prstGeom prst="rect">
            <a:avLst/>
          </a:prstGeom>
        </p:spPr>
      </p:pic>
    </p:spTree>
    <p:extLst>
      <p:ext uri="{BB962C8B-B14F-4D97-AF65-F5344CB8AC3E}">
        <p14:creationId xmlns:p14="http://schemas.microsoft.com/office/powerpoint/2010/main" val="802742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66000"/>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24:17-18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என் கவலைகளிலிருந்து என்னைக் காத்தரு</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சிறுமையையும்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வருத்தத்தையும் பாரும்; என் பாவங்கள் அனைத்தையும் மன்னித்தருளும்.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18565"/>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 காலம் இது அருள் காலம்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மனம் மாற செய்யும் அருள் காலம் -2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வழியில்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p>
        </p:txBody>
      </p:sp>
    </p:spTree>
    <p:extLst>
      <p:ext uri="{BB962C8B-B14F-4D97-AF65-F5344CB8AC3E}">
        <p14:creationId xmlns:p14="http://schemas.microsoft.com/office/powerpoint/2010/main" val="1609807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1856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தனிமையில்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ஜெபித்திடுவோம்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தவறுகள்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உணர்ந்திடுவோம்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மன்னிப்பைப்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இறைவார்த்தை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வாசிப்போம்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தியானிப்போம்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p:txBody>
      </p:sp>
    </p:spTree>
    <p:extLst>
      <p:ext uri="{BB962C8B-B14F-4D97-AF65-F5344CB8AC3E}">
        <p14:creationId xmlns:p14="http://schemas.microsoft.com/office/powerpoint/2010/main" val="3371938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18565"/>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 காலம் இது அருள் காலம்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மனம் மாற செய்யும் அருள் காலம் -2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வழியில்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p>
        </p:txBody>
      </p:sp>
    </p:spTree>
    <p:extLst>
      <p:ext uri="{BB962C8B-B14F-4D97-AF65-F5344CB8AC3E}">
        <p14:creationId xmlns:p14="http://schemas.microsoft.com/office/powerpoint/2010/main" val="2804573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18565"/>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நன்மைகள்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களைந்திடுவோம்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துறந்திடுவோம்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-நேச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பாசத்தை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வளர்த்திடுவோம்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இறைஇல்லம்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p:txBody>
      </p:sp>
    </p:spTree>
    <p:extLst>
      <p:ext uri="{BB962C8B-B14F-4D97-AF65-F5344CB8AC3E}">
        <p14:creationId xmlns:p14="http://schemas.microsoft.com/office/powerpoint/2010/main" val="3601520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18565"/>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 காலம் இது அருள் காலம்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மனம் மாற செய்யும் அருள் காலம் -2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வழியில்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p>
        </p:txBody>
      </p:sp>
    </p:spTree>
    <p:extLst>
      <p:ext uri="{BB962C8B-B14F-4D97-AF65-F5344CB8AC3E}">
        <p14:creationId xmlns:p14="http://schemas.microsoft.com/office/powerpoint/2010/main" val="1659535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521700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2728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8286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95324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317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590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4941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65223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உம்மீது நம்பிக்கை கொண்டோர் பாஸ்காவைத் தகுந்த முறையில் கொண்டாட உம்மை வேண்டுகின்றோம்: அதனால் அவர்கள் ஆர்வமுடன் ஏற்றுக்கொண்ட உடலின் தன்னடக்கம் அனைவரின் ஆன்மாக்களுக்கும் பயன் அளிப்பதாக.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15158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திருமகனுமாகிய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641758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gn="ctr">
              <a:lnSpc>
                <a:spcPct val="150000"/>
              </a:lnSpc>
            </a:pPr>
            <a:r>
              <a:rPr lang="ta-IN" sz="3600" b="1" dirty="0">
                <a:ln w="0"/>
                <a:solidFill>
                  <a:srgbClr val="7030A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தீயவரின் சாவையா நான் விரும்புகிறேன்? அவர்கள் தம் வழிகளினின்று திரும்பி வாழவேண்டும் என்பதன்றோ என் விருப்பம்?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எசேக்கியேல் நூலிலிருந்து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21-28</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103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 தாம் செய்த பாவங்கள் அனைத்தையும் விட்டு மனம் மாறி, என் நியமங்கள் அனைத்தையும் கைக்கொண்டு, நீதியையும் நேர்மையையும் கடைப்பிடித்தால் அவர்கள் வாழ்வது உறுதி, அவர்கள் சாகார். அவர்கள் இழைத்த தவறுகள் அனைத்தும் அவர்களுக்கெதிராக நினைக்கப்பட மாட்டா. அவர்கள் கடைப்பிடித்த நேர்மையின் பொருட்டு அவர்கள் வாழ்வர். </a:t>
            </a:r>
          </a:p>
        </p:txBody>
      </p:sp>
    </p:spTree>
    <p:extLst>
      <p:ext uri="{BB962C8B-B14F-4D97-AF65-F5344CB8AC3E}">
        <p14:creationId xmlns:p14="http://schemas.microsoft.com/office/powerpoint/2010/main" val="4105227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உண்மையில், பொல்லாரின் சாவையா நான் விரும்புகிறேன்? அவர்கள் தம் வழிகளினின்று திரும்பி வாழ வேண்டும் என்பதன்றோ என் விருப்பம்? என்கிறார் தலைவராகிய ஆண்டவர்.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நேரியவர் தம் நேரிய நடத்தையினின்று விலகி, தவறிழைத்து, பொல்லாரைப் போல் வெறுக்கத்தக்கவற்றை எல்லாம் செய்தால், அவர்கள் வாழ்வரோ?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எதுவும் </a:t>
            </a:r>
          </a:p>
        </p:txBody>
      </p:sp>
    </p:spTree>
    <p:extLst>
      <p:ext uri="{BB962C8B-B14F-4D97-AF65-F5344CB8AC3E}">
        <p14:creationId xmlns:p14="http://schemas.microsoft.com/office/powerpoint/2010/main" val="2481769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நினைக்கப்படமாட்டாது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இழைத்த துரோகத்தின் பொருட்டும் செய்த பாவத்தின் பொருட்டும் அவர்கள் சாவர். ஆயினும், ‘தலைவரின் வழி செம்மையானதாக இல்லை’ என்று நீங்கள் சொல்கிறீர்கள். இஸ்ரயேல் வீட்டாரே! கேளுங்கள். என் வழியா நேர்மையற்றது? உங்கள் வழிகள்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நேர்மையற்றவை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நேரிய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நடத்தையினின்று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இழைத்த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37454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செய்த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பொல்லாப்பினின்று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விலகி, நீதியையும் நேர்மையையும் கடைப்பிடித்தால் தம் உயிரை அவர்கள் காத்துக்கொள்வர்.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கண்டுணர்ந்து, தாம் செய்த குற்றங்கள்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விலகிவிட்டால்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வாழ்வது உறுதி;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சாகமாட்டார்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900127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7030A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130: 1-2. 3-4. 5-6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ac. 7-8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3)</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 எம் குற்றங்களை மனத்தில் கொண்டிருந்தால், யார்தான் நிலைத்து நிற்கமுடியும்?</a:t>
            </a:r>
          </a:p>
        </p:txBody>
      </p:sp>
    </p:spTree>
    <p:extLst>
      <p:ext uri="{BB962C8B-B14F-4D97-AF65-F5344CB8AC3E}">
        <p14:creationId xmlns:p14="http://schemas.microsoft.com/office/powerpoint/2010/main" val="3819700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 ஆழ்ந்த துயரத்தில் இருக்கும் நான் உம்மை நோக்கி மன்றாடுகிறேன்;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ஆண்டவரே! என் மன்றாட்டுக்குச் செவிசாய்த்தருளும்; என் விண்ணப்பக் குரலை உம்முடைய செவிகள் கவனத்துடன் கேட்கட்டும்.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 எம் குற்றங்களை மனத்தில் கொண்டிருந்தால், யார்தான் நிலைத்து நிற்கமுடியும்?</a:t>
            </a:r>
          </a:p>
        </p:txBody>
      </p:sp>
    </p:spTree>
    <p:extLst>
      <p:ext uri="{BB962C8B-B14F-4D97-AF65-F5344CB8AC3E}">
        <p14:creationId xmlns:p14="http://schemas.microsoft.com/office/powerpoint/2010/main" val="126091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ஆண்டவரே! நீர் எம் குற்றங்களை மனத்தில் கொண்டிருந்தால், யார்தான் நிலைத்து நிற்கமுடியும்?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நீரோ மன்னிப்பு அளிப்பவர்; மனிதரும் உமக்கு அஞ்சி நடப்பர்.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 எம் குற்றங்களை மனத்தில் கொண்டிருந்தால், யார்தான் நிலைத்து நிற்கமுடியும்?</a:t>
            </a:r>
          </a:p>
        </p:txBody>
      </p:sp>
    </p:spTree>
    <p:extLst>
      <p:ext uri="{BB962C8B-B14F-4D97-AF65-F5344CB8AC3E}">
        <p14:creationId xmlns:p14="http://schemas.microsoft.com/office/powerpoint/2010/main" val="3190002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ஆண்டவருக்காக ஆவலுடன் நான் காத்திருக்கின்றேன்; என் நெஞ்சம் காத்திருக்கின்றது; அவரது சொற்களுக்காக ஆவலுடன் காத்திருக்கின்றேன்.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ac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விடியலுக்காய்க் காத்திருக்கும் காவலரைவிட, என் நெஞ்சம் என் தலைவருக்காய் ஆவலுடன் காத்திருக்கின்றது.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 எம் குற்றங்களை மனத்தில் கொண்டிருந்தால், யார்தான் நிலைத்து நிற்கமுடியும்?</a:t>
            </a:r>
          </a:p>
        </p:txBody>
      </p:sp>
    </p:spTree>
    <p:extLst>
      <p:ext uri="{BB962C8B-B14F-4D97-AF65-F5344CB8AC3E}">
        <p14:creationId xmlns:p14="http://schemas.microsoft.com/office/powerpoint/2010/main" val="241474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இஸ்ரயேலே! ஆண்டவரையே நம்பியிரு; பேரன்பு ஆண்டவரிடமே உள்ளது. மிகுதியான மீட்பு அவரிடமே உண்டு.</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எல்லாத் தீவினைகளினின்றும் இஸ்ரயேலரை மீட்பவர் அவரே!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 எம் குற்றங்களை மனத்தில் கொண்டிருந்தால், யார்தான் நிலைத்து நிற்கமுடியும்?</a:t>
            </a:r>
          </a:p>
        </p:txBody>
      </p:sp>
    </p:spTree>
    <p:extLst>
      <p:ext uri="{BB962C8B-B14F-4D97-AF65-F5344CB8AC3E}">
        <p14:creationId xmlns:p14="http://schemas.microsoft.com/office/powerpoint/2010/main" val="3248448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91240"/>
            <a:ext cx="12192000" cy="546733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 மந்தையைக் காப்பது போல் </a:t>
            </a:r>
          </a:p>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காக்கின்றார்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00000"/>
              </a:lnSpc>
            </a:pPr>
            <a:r>
              <a:rPr lang="en-IN" sz="3600" b="1" dirty="0" err="1">
                <a:ln w="0"/>
                <a:solidFill>
                  <a:srgbClr val="7030A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7030A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00000"/>
              </a:lnSpc>
            </a:pP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00000"/>
              </a:lnSpc>
            </a:pP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நித்திய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மகிமையின்</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மன்னரே</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வாழ்த்துகின்றோம்</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2619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0465"/>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வசனம்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7030A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எசே 18: 31</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இழைத்த குற்றங்கள் அனைத்தையும் விட்டுவிடுங்கள். புதிய இதயத்தையும் புதிய மனத்தையும் பெற்றுக் கொள்ளுங்கள், என்கிறார் ஆண்டவர்.</a:t>
            </a:r>
          </a:p>
        </p:txBody>
      </p:sp>
    </p:spTree>
    <p:extLst>
      <p:ext uri="{BB962C8B-B14F-4D97-AF65-F5344CB8AC3E}">
        <p14:creationId xmlns:p14="http://schemas.microsoft.com/office/powerpoint/2010/main" val="4217561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91240"/>
            <a:ext cx="12192000" cy="546733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 மந்தையைக் காப்பது போல் </a:t>
            </a:r>
          </a:p>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காக்கின்றார்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00000"/>
              </a:lnSpc>
            </a:pPr>
            <a:r>
              <a:rPr lang="en-IN" sz="3600" b="1" dirty="0" err="1">
                <a:ln w="0"/>
                <a:solidFill>
                  <a:srgbClr val="7030A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7030A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00000"/>
              </a:lnSpc>
            </a:pP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00000"/>
              </a:lnSpc>
            </a:pP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நித்திய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மகிமையின்</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மன்னரே</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atin typeface="Arial Unicode MS" panose="020B0604020202020204" pitchFamily="34" charset="-128"/>
                <a:ea typeface="Arial Unicode MS" panose="020B0604020202020204" pitchFamily="34" charset="-128"/>
                <a:cs typeface="Arial Unicode MS" panose="020B0604020202020204" pitchFamily="34" charset="-128"/>
              </a:rPr>
              <a:t>வாழ்த்துகின்றோம்</a:t>
            </a:r>
            <a:r>
              <a:rPr lang="ta-IN" sz="3600" b="1" dirty="0">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97695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21710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39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போய் முதலில் உங்கள் சகோதரர் சகோதரிகளிடம் நல்லுறவு ஏற்படுத்திக்கொள்ளுங்கள்.</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20-26</a:t>
            </a:r>
          </a:p>
        </p:txBody>
      </p:sp>
    </p:spTree>
    <p:extLst>
      <p:ext uri="{BB962C8B-B14F-4D97-AF65-F5344CB8AC3E}">
        <p14:creationId xmlns:p14="http://schemas.microsoft.com/office/powerpoint/2010/main" val="987080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சீடரை நோக்கிக் கூறியது: மறைநூல் அறிஞர், பரிசேயர் ஆகியோரின் நெறியைவிட உங்கள் நெறி சிறந்திருக்கட்டும். இல்லையெனில், நீங்கள் விண்ணரசுக்குள் புக முடியாது என உங்களுக்குச் சொல்லுகிறேன்: “கொலை செய்யாதே; கொலை செய்கிறவர் எவரும் தண்டனைத் தீர்ப்புக்கு ஆளாவர்” என்று முற்காலத்தவர்க்குக் கூறப்பட்டிருப்பதைக் </a:t>
            </a:r>
          </a:p>
        </p:txBody>
      </p:sp>
    </p:spTree>
    <p:extLst>
      <p:ext uri="{BB962C8B-B14F-4D97-AF65-F5344CB8AC3E}">
        <p14:creationId xmlns:p14="http://schemas.microsoft.com/office/powerpoint/2010/main" val="42240790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கேள்விப்பட்டிருக்கிறீர்கள். ஆனால் நான் உங்களுக்குச் சொல்கிறேன்: தம் சகோதரர் சகோதரிகளிடம் சினங்கொள்கிறவர் தண்டனைத் தீர்ப்புக்கு ஆளாவார்; தம் சகோதரரையோ சகோதரியையோ ‘முட்டாளே’ என்பவர் தலைமைச் சங்கத் தீர்ப்புக்கு ஆளாவார்; ‘அறிவிலியே’ என்பவர் எரிநரகத்துக்கு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737543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ஆகையால் நீங்கள்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பலிபீடத்தில்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செலுத்த வரும்பொழுது உங்கள் சகோதரர் சகோதரிகள் எவருக்கும் உங்கள் மேல் ஏதோ மனத்தாங்கல் உண்டென அங்கே நினைவுற்றால், அங்கேயே பலி பீடத்தின்முன் உங்கள் காணிக்கையை வைத்துவிட்டுப் போய் முதலில் அவரிடம் நல்லுறவு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ஏற்படுத்திக்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பின்பு வந்து உங்கள் காணிக்கையைச் செலுத்துங்கள்.</a:t>
            </a:r>
          </a:p>
        </p:txBody>
      </p:sp>
    </p:spTree>
    <p:extLst>
      <p:ext uri="{BB962C8B-B14F-4D97-AF65-F5344CB8AC3E}">
        <p14:creationId xmlns:p14="http://schemas.microsoft.com/office/powerpoint/2010/main" val="37988272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எதிரி உங்களை நீதி மன்றத்துக்குக் கூட்டிச்செல்லும்போது வழியிலேயே அவருடன் விரைவாக உடன்பாடு செய்துகொள்ளுங்கள். இல்லையேல் உங்கள் எதிரி நடுவரிடம் உங்களை ஒப்படைப்பார். நடுவர் காவலரிடம் ஒப்படைக்க, நீங்கள் சிறையில் அடைக்கப்படுவீர்கள். கடைசிக் காசு 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அங்கிருந்து வெளியேற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a:t>
            </a:r>
          </a:p>
        </p:txBody>
      </p:sp>
    </p:spTree>
    <p:extLst>
      <p:ext uri="{BB962C8B-B14F-4D97-AF65-F5344CB8AC3E}">
        <p14:creationId xmlns:p14="http://schemas.microsoft.com/office/powerpoint/2010/main" val="40906976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212697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Wallpaper 793 Jesus Wallpaper 1080p, 2K, 4K, 5K,, 52% OFF">
            <a:extLst>
              <a:ext uri="{FF2B5EF4-FFF2-40B4-BE49-F238E27FC236}">
                <a16:creationId xmlns:a16="http://schemas.microsoft.com/office/drawing/2014/main" id="{0E7CCD2A-05CA-209D-73BA-0053AABAB8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488" b="611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8261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9DB623-760E-4833-A319-7621DAA1499A}"/>
              </a:ext>
            </a:extLst>
          </p:cNvPr>
          <p:cNvSpPr txBox="1"/>
          <p:nvPr/>
        </p:nvSpPr>
        <p:spPr>
          <a:xfrm>
            <a:off x="4739444" y="318247"/>
            <a:ext cx="7551168" cy="6101670"/>
          </a:xfrm>
          <a:prstGeom prst="rect">
            <a:avLst/>
          </a:prstGeom>
          <a:solidFill>
            <a:schemeClr val="bg1"/>
          </a:solidFill>
        </p:spPr>
        <p:txBody>
          <a:bodyPr wrap="square" rtlCol="0">
            <a:spAutoFit/>
          </a:bodyPr>
          <a:lstStyle/>
          <a:p>
            <a:pPr>
              <a:lnSpc>
                <a:spcPct val="150000"/>
              </a:lnSpc>
            </a:pP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பொறுத்தருளும்</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கர்த்தாவே</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p>
          <a:p>
            <a:pPr>
              <a:lnSpc>
                <a:spcPct val="150000"/>
              </a:lnSpc>
            </a:pP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உமது</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ஜனத்தின்</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பாவங்களைப்</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பொறுத்தருளும்</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p>
          <a:p>
            <a:pPr>
              <a:lnSpc>
                <a:spcPct val="150000"/>
              </a:lnSpc>
            </a:pP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என்றென்றைக்கும்</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எங்கள்மேல்</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கோபமாயிராதேயும்</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சுவாமி</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p>
          <a:p>
            <a:pPr>
              <a:lnSpc>
                <a:spcPct val="150000"/>
              </a:lnSpc>
            </a:pP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தயவாயிரும்</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சுவாமி</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r>
              <a:rPr lang="en-IN" sz="4400" b="1" dirty="0" err="1">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தயவாயிரும்</a:t>
            </a:r>
            <a:r>
              <a:rPr lang="en-IN" sz="4400" b="1" dirty="0">
                <a:ln w="0"/>
                <a:effectLst>
                  <a:outerShdw blurRad="38100" dist="19050" dir="2700000" algn="tl" rotWithShape="0">
                    <a:schemeClr val="dk1">
                      <a:alpha val="40000"/>
                    </a:schemeClr>
                  </a:outerShdw>
                </a:effectLst>
                <a:latin typeface="TAU_Elango_Arunthathi" panose="00000400000000000000" pitchFamily="2" charset="0"/>
                <a:ea typeface="Arial Unicode MS" panose="020B0604020202020204" pitchFamily="34" charset="-128"/>
                <a:cs typeface="TAU_Elango_Arunthathi" panose="00000400000000000000" pitchFamily="2" charset="0"/>
              </a:rPr>
              <a:t>. </a:t>
            </a:r>
            <a:endParaRPr lang="en-IN" sz="4400" dirty="0">
              <a:latin typeface="TAU_Elango_Arunthathi" panose="00000400000000000000" pitchFamily="2" charset="0"/>
              <a:cs typeface="TAU_Elango_Arunthathi" panose="00000400000000000000" pitchFamily="2" charset="0"/>
            </a:endParaRPr>
          </a:p>
        </p:txBody>
      </p:sp>
      <p:pic>
        <p:nvPicPr>
          <p:cNvPr id="1026" name="Picture 2" descr="The Cross – our hope and salvation | Damsel of the Faith">
            <a:extLst>
              <a:ext uri="{FF2B5EF4-FFF2-40B4-BE49-F238E27FC236}">
                <a16:creationId xmlns:a16="http://schemas.microsoft.com/office/drawing/2014/main" id="{15C999AB-1E32-7D0A-F835-B652B76A15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013" y="318247"/>
            <a:ext cx="4155431" cy="64411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1843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உமக்களித்தேன்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அன்பைச் சுவைத்தேன்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இழந்துவிட்டேன் இயேசுவே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 வேண்டுகிறேன்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கோதுமை அப்பத்தில் திராட்சை ரசத்தில்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உம்மையே எமக்களிதாய்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மனிதவதாரம் உம்மையே தந்ததேன்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நிறைவாக்கிடவே உம்மோடு வாழ்ந்திடவே</a:t>
            </a:r>
          </a:p>
        </p:txBody>
      </p:sp>
    </p:spTree>
    <p:extLst>
      <p:ext uri="{BB962C8B-B14F-4D97-AF65-F5344CB8AC3E}">
        <p14:creationId xmlns:p14="http://schemas.microsoft.com/office/powerpoint/2010/main" val="4200858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உமக்களித்தேன்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அன்பைச் சுவைத்தேன்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இழந்துவிட்டேன் இயேசுவே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 வேண்டுகிறேன்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உழைப்பின் விளைவையும் விளைந்த பொருளையும்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 உவந்தளித்தேன்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கல்வாரி பலியில் உம்மையே தந்ததால்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மலர்கின்றதே உம் உறவில் கலந்திடவே</a:t>
            </a:r>
          </a:p>
        </p:txBody>
      </p:sp>
    </p:spTree>
    <p:extLst>
      <p:ext uri="{BB962C8B-B14F-4D97-AF65-F5344CB8AC3E}">
        <p14:creationId xmlns:p14="http://schemas.microsoft.com/office/powerpoint/2010/main" val="942826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இப்பலிப்பொருள்களால் எங்களை உம்மோடு ஒப்புரவாக்கவும் உமது ஆற்றல்மிக்க பரிவிரக்கத்தால் எங்களுக்கு மீண்டும் மீட்பு அளிக்கவும் நீர் திருவுளமானீரே; அதனால் இவற்றை நீர் கனிவுடன் ஏற்றருள்வீராக.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32827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2252252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406268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332274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32683064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90340"/>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உமது பேரருளால் உம் நம்பிக்கையாளர் மனத் தூய்மை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ஆண்டுதோறும் பாஸ்கா விழாவின் மறைபொருள்களை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எதிர்பார்த்திருக்கச் செய்கின்றீர்;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அதனால் பக்தியுள்ள வேண்டல்களிலும் அன்புச் செயல்களிலும்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மேன்மேலும் ஈடுபட்டு,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தங்களுக்குப் புத்துயிர் அளிக்கும் மறைநிகழ்வுகளில்</a:t>
            </a:r>
            <a:endParaRPr lang="en-IN" sz="3600" dirty="0"/>
          </a:p>
        </p:txBody>
      </p:sp>
    </p:spTree>
    <p:extLst>
      <p:ext uri="{BB962C8B-B14F-4D97-AF65-F5344CB8AC3E}">
        <p14:creationId xmlns:p14="http://schemas.microsoft.com/office/powerpoint/2010/main" val="2520738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2133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பங்குகொண்டு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பிள்ளைகளுக்கு உரிய அருளை நிறைவாகப் பெறச் செய்கின்றீர்.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endParaRPr lang="en-IN" sz="3600" dirty="0"/>
          </a:p>
        </p:txBody>
      </p:sp>
    </p:spTree>
    <p:extLst>
      <p:ext uri="{BB962C8B-B14F-4D97-AF65-F5344CB8AC3E}">
        <p14:creationId xmlns:p14="http://schemas.microsoft.com/office/powerpoint/2010/main" val="35171890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053996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563260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13915091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2133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பிள்ளைகளின் உள்ளங்களைத் தூய்மைப்படுத்திப் புதுப்பிக்க,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பயனுள்ள இச்சிறப்பான காலத்தை ஏற்படுத்தினீர்;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அதனால் நாங்கள் மட்டுமீறிய பற்றுதல்களிலிருந்து விடுதலை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நிலையற்றவற்றில் மனதை ஈடுபடுத்தாது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நிலையானவற்றில் மேன்மேலும் மனதைச் செலுத்துமாறு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எங்களைத் தூண்டுகின்ற காலம் இதுவே.</a:t>
            </a:r>
            <a:endParaRPr lang="en-IN" sz="3600" dirty="0"/>
          </a:p>
        </p:txBody>
      </p:sp>
    </p:spTree>
    <p:extLst>
      <p:ext uri="{BB962C8B-B14F-4D97-AF65-F5344CB8AC3E}">
        <p14:creationId xmlns:p14="http://schemas.microsoft.com/office/powerpoint/2010/main" val="13953315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2497350"/>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39426400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23867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0717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33394503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முயற்சிகளால்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ஆணவத்தைத்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தளர்த்தவும்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உணவு அளிக்கவும்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கனிவிரக்கத்தைப்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6860271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969233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4555893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38807360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2133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எங்கள்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எழுப்புகின்றீர்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நற்பண்புகளையும்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endParaRPr lang="en-IN" sz="3600" dirty="0"/>
          </a:p>
        </p:txBody>
      </p:sp>
    </p:spTree>
    <p:extLst>
      <p:ext uri="{BB962C8B-B14F-4D97-AF65-F5344CB8AC3E}">
        <p14:creationId xmlns:p14="http://schemas.microsoft.com/office/powerpoint/2010/main" val="29845921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90340"/>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வழிபடுகின்றனர்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நடுங்குகின்றனர்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அவற்றில் உள்ள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தாழ்மையுடன்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7954715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476586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0579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475186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07949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23431027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778736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860057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753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4428418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37885148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06889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813574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40112770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11894835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42520294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 :</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7:8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எசே 33:11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பாவியின் சாவை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விரும்பவில்லை; மாறாக அவர் மனம் திரும்பட்டும்; வாழட்டும்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 </a:t>
            </a:r>
          </a:p>
        </p:txBody>
      </p:sp>
    </p:spTree>
    <p:extLst>
      <p:ext uri="{BB962C8B-B14F-4D97-AF65-F5344CB8AC3E}">
        <p14:creationId xmlns:p14="http://schemas.microsoft.com/office/powerpoint/2010/main" val="29477644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853"/>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நெஞ்சத்திலே தூய்மையுண்டோ இயேசு வருகின்றார்</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நொறுங்குண்ட நெஞ்சத்தையே இயேசு அழைக்கின்றார்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வருந்திச் சுமக்கும் பாவம்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நம்மைக் கொடிய இருளில் சேர்க்கும்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 பாவம் இனி போதும்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பாதம் வந்து சேரும்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பாதம் வந்து சேரும்.</a:t>
            </a:r>
          </a:p>
        </p:txBody>
      </p:sp>
    </p:spTree>
    <p:extLst>
      <p:ext uri="{BB962C8B-B14F-4D97-AF65-F5344CB8AC3E}">
        <p14:creationId xmlns:p14="http://schemas.microsoft.com/office/powerpoint/2010/main" val="30741302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853"/>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நெஞ்சத்திலே தூய்மையுண்டோ இயேசு வருகின்றார்</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நொறுங்குண்ட நெஞ்சத்தையே இயேசு அழைக்கின்றார்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சிந்தும் நெஞ்சம்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நம்மைக் கூர்ந்து நோக்கும் கண்கள்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 பாரும் செந்நீர் வெள்ளம்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பாதம் வந்து சேரும்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பாதம் வந்து சேரும்.</a:t>
            </a:r>
          </a:p>
        </p:txBody>
      </p:sp>
    </p:spTree>
    <p:extLst>
      <p:ext uri="{BB962C8B-B14F-4D97-AF65-F5344CB8AC3E}">
        <p14:creationId xmlns:p14="http://schemas.microsoft.com/office/powerpoint/2010/main" val="31091224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அருளடையாளத்தின் புனிதமான உணவு எங்களுக்குப் புத்துயிர் அளிப்பதாக; பழைய பாவ நிலையிலிருந்து தூய்மை பெற்று மீட்பு அளிக்கும் மறைநிகழ்வின் பங்கேற்பாளர்களாக அது எங்களை மாற்றுவதாக.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 உம்மை மன்றாடுகின்றோம்.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8481800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மக்கள்மீது மன்றாட்டு</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 மக்களை இரக்கத்துடன் கண்ணோக்கியருளும்; அதனால் அவர்கள் கடைப்பிடிக்கும் தவ முயற்சிகள் புற வாழ்வுக்குப் பயன் அளிப்பது போல அவர்களின் அக வாழ்விலும் செயல்படுவனவாக.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 உம்மை மன்றாடுகின்றோம்.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471787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குடும்பங்களை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உபகாரங்களையும்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சொல்லமுடியாத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நன்மைத்தனத்தையும்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நன்றியறிந்த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சாஷ்டாங்கமாக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551109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சகலரையும்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எங்களை ஆசீர்வதித்து இப்போதும் எப்போதும்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நோகச்செய்திருந்தால்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பரிகாரம் செய்கிறோம்.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a:t>
            </a:r>
          </a:p>
        </p:txBody>
      </p:sp>
    </p:spTree>
    <p:extLst>
      <p:ext uri="{BB962C8B-B14F-4D97-AF65-F5344CB8AC3E}">
        <p14:creationId xmlns:p14="http://schemas.microsoft.com/office/powerpoint/2010/main" val="13114985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உலகத்திலிருக்கும்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பலவீனர்களுக்கு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விருந்தாப்பியர்களுக்கு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ஊன்றுகோலும்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விதவைகளுக்கு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தஞ்சமுமாயிருக்கத்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நோயாளிகள்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அவஸ்தைப்படுகிறவர்கள்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காத்திருப்பீராக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727027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இரக்கமுள்ள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எவ்வளவோ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விசாரணையிலுள்ள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மரண சமயத்தில்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2256288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திருச்சிநேகத்தில்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ஜீவித்து, மரித்து நித்திய காலமும் எங்கள் குடும்பம் முழுவதும்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நம்பிக்கையை </a:t>
            </a:r>
            <a:r>
              <a:rPr lang="ta-IN" sz="3600" b="1" i="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பெயரில் வைக்கிறேன்.</a:t>
            </a:r>
          </a:p>
        </p:txBody>
      </p:sp>
    </p:spTree>
    <p:extLst>
      <p:ext uri="{BB962C8B-B14F-4D97-AF65-F5344CB8AC3E}">
        <p14:creationId xmlns:p14="http://schemas.microsoft.com/office/powerpoint/2010/main" val="4040325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4051155396"/>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10367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0822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30745580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9729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4699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2120703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TotalTime>
  <Words>3463</Words>
  <Application>Microsoft Office PowerPoint</Application>
  <PresentationFormat>Widescreen</PresentationFormat>
  <Paragraphs>353</Paragraphs>
  <Slides>113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113</vt:i4>
      </vt:variant>
    </vt:vector>
  </HeadingPairs>
  <TitlesOfParts>
    <vt:vector size="123" baseType="lpstr">
      <vt:lpstr>Arial Unicode MS</vt:lpstr>
      <vt:lpstr>Arial</vt:lpstr>
      <vt:lpstr>Bamini</vt:lpstr>
      <vt:lpstr>Calibri</vt:lpstr>
      <vt:lpstr>Calibri Light</vt:lpstr>
      <vt:lpstr>Latha</vt:lpstr>
      <vt:lpstr>TAU_Elango_Arunthathi</vt:lpstr>
      <vt:lpstr>TAU_Elango_Juliee</vt:lpstr>
      <vt:lpstr>TAU_Elango_Panchali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75</cp:revision>
  <dcterms:created xsi:type="dcterms:W3CDTF">2022-07-13T11:51:49Z</dcterms:created>
  <dcterms:modified xsi:type="dcterms:W3CDTF">2024-02-06T04:10:08Z</dcterms:modified>
</cp:coreProperties>
</file>