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928" r:id="rId2"/>
    <p:sldId id="3991" r:id="rId3"/>
    <p:sldId id="3992" r:id="rId4"/>
    <p:sldId id="3993" r:id="rId5"/>
    <p:sldId id="3994" r:id="rId6"/>
    <p:sldId id="4893" r:id="rId7"/>
    <p:sldId id="4320" r:id="rId8"/>
    <p:sldId id="4321" r:id="rId9"/>
    <p:sldId id="4229" r:id="rId10"/>
    <p:sldId id="4230" r:id="rId11"/>
    <p:sldId id="4957" r:id="rId12"/>
    <p:sldId id="4958" r:id="rId13"/>
    <p:sldId id="4959" r:id="rId14"/>
    <p:sldId id="4960" r:id="rId15"/>
    <p:sldId id="3416" r:id="rId16"/>
    <p:sldId id="362" r:id="rId17"/>
    <p:sldId id="4274" r:id="rId18"/>
    <p:sldId id="4275" r:id="rId19"/>
    <p:sldId id="4276" r:id="rId20"/>
    <p:sldId id="4277" r:id="rId21"/>
    <p:sldId id="3321" r:id="rId22"/>
    <p:sldId id="3323" r:id="rId23"/>
    <p:sldId id="3324" r:id="rId24"/>
    <p:sldId id="3325" r:id="rId25"/>
    <p:sldId id="4316" r:id="rId26"/>
    <p:sldId id="4317" r:id="rId27"/>
    <p:sldId id="4318" r:id="rId28"/>
    <p:sldId id="4319" r:id="rId29"/>
    <p:sldId id="4271" r:id="rId30"/>
    <p:sldId id="4272" r:id="rId31"/>
    <p:sldId id="4273" r:id="rId32"/>
    <p:sldId id="4161" r:id="rId33"/>
    <p:sldId id="4894" r:id="rId34"/>
    <p:sldId id="4895" r:id="rId35"/>
    <p:sldId id="4897" r:id="rId36"/>
    <p:sldId id="4898" r:id="rId37"/>
    <p:sldId id="4901" r:id="rId38"/>
    <p:sldId id="4913" r:id="rId39"/>
    <p:sldId id="4914" r:id="rId40"/>
    <p:sldId id="4900" r:id="rId41"/>
    <p:sldId id="4902" r:id="rId42"/>
    <p:sldId id="4903" r:id="rId43"/>
    <p:sldId id="4918" r:id="rId44"/>
    <p:sldId id="4919" r:id="rId45"/>
    <p:sldId id="4912" r:id="rId46"/>
    <p:sldId id="4907" r:id="rId47"/>
    <p:sldId id="4908" r:id="rId48"/>
    <p:sldId id="4909" r:id="rId49"/>
    <p:sldId id="4920" r:id="rId50"/>
    <p:sldId id="4910" r:id="rId51"/>
    <p:sldId id="4482" r:id="rId52"/>
    <p:sldId id="3590" r:id="rId53"/>
    <p:sldId id="3474" r:id="rId54"/>
    <p:sldId id="3475" r:id="rId55"/>
    <p:sldId id="3476" r:id="rId56"/>
    <p:sldId id="3477" r:id="rId57"/>
    <p:sldId id="3423" r:id="rId58"/>
    <p:sldId id="4923" r:id="rId59"/>
    <p:sldId id="3424" r:id="rId60"/>
    <p:sldId id="1470" r:id="rId61"/>
    <p:sldId id="4921" r:id="rId62"/>
    <p:sldId id="4922" r:id="rId63"/>
    <p:sldId id="1471" r:id="rId64"/>
    <p:sldId id="1472" r:id="rId65"/>
    <p:sldId id="4246" r:id="rId66"/>
    <p:sldId id="4247" r:id="rId67"/>
    <p:sldId id="4286" r:id="rId68"/>
    <p:sldId id="1476" r:id="rId69"/>
    <p:sldId id="3972" r:id="rId70"/>
    <p:sldId id="4297" r:id="rId71"/>
    <p:sldId id="4287" r:id="rId72"/>
    <p:sldId id="1480" r:id="rId73"/>
    <p:sldId id="4250" r:id="rId74"/>
    <p:sldId id="4251" r:id="rId75"/>
    <p:sldId id="4288" r:id="rId76"/>
    <p:sldId id="1485" r:id="rId77"/>
    <p:sldId id="4253" r:id="rId78"/>
    <p:sldId id="4254" r:id="rId79"/>
    <p:sldId id="4289" r:id="rId80"/>
    <p:sldId id="1489" r:id="rId81"/>
    <p:sldId id="4485" r:id="rId82"/>
    <p:sldId id="4256" r:id="rId83"/>
    <p:sldId id="4290" r:id="rId84"/>
    <p:sldId id="1494" r:id="rId85"/>
    <p:sldId id="4257" r:id="rId86"/>
    <p:sldId id="4258" r:id="rId87"/>
    <p:sldId id="4291" r:id="rId88"/>
    <p:sldId id="1499" r:id="rId89"/>
    <p:sldId id="4486" r:id="rId90"/>
    <p:sldId id="4260" r:id="rId91"/>
    <p:sldId id="4298" r:id="rId92"/>
    <p:sldId id="4292" r:id="rId93"/>
    <p:sldId id="4299" r:id="rId94"/>
    <p:sldId id="4262" r:id="rId95"/>
    <p:sldId id="4263" r:id="rId96"/>
    <p:sldId id="4293" r:id="rId97"/>
    <p:sldId id="4300" r:id="rId98"/>
    <p:sldId id="4301" r:id="rId99"/>
    <p:sldId id="4302" r:id="rId100"/>
    <p:sldId id="4303" r:id="rId101"/>
    <p:sldId id="4304" r:id="rId102"/>
    <p:sldId id="4305" r:id="rId103"/>
    <p:sldId id="4306" r:id="rId104"/>
    <p:sldId id="4307" r:id="rId105"/>
    <p:sldId id="4483" r:id="rId106"/>
    <p:sldId id="3784" r:id="rId107"/>
    <p:sldId id="3785" r:id="rId108"/>
    <p:sldId id="3786" r:id="rId109"/>
    <p:sldId id="4322" r:id="rId110"/>
    <p:sldId id="3788" r:id="rId111"/>
    <p:sldId id="3789" r:id="rId112"/>
    <p:sldId id="3790" r:id="rId113"/>
    <p:sldId id="3791" r:id="rId114"/>
    <p:sldId id="3792" r:id="rId115"/>
    <p:sldId id="3793" r:id="rId116"/>
    <p:sldId id="3794" r:id="rId117"/>
    <p:sldId id="3795" r:id="rId118"/>
    <p:sldId id="3796" r:id="rId119"/>
    <p:sldId id="3797" r:id="rId120"/>
    <p:sldId id="3798" r:id="rId121"/>
    <p:sldId id="3799" r:id="rId122"/>
    <p:sldId id="3800" r:id="rId123"/>
    <p:sldId id="4323" r:id="rId124"/>
    <p:sldId id="4295" r:id="rId125"/>
    <p:sldId id="3802" r:id="rId126"/>
    <p:sldId id="4324" r:id="rId127"/>
    <p:sldId id="3805" r:id="rId128"/>
    <p:sldId id="3806" r:id="rId129"/>
    <p:sldId id="3807" r:id="rId130"/>
    <p:sldId id="4340" r:id="rId131"/>
    <p:sldId id="4239" r:id="rId132"/>
    <p:sldId id="4240" r:id="rId133"/>
    <p:sldId id="4241" r:id="rId134"/>
    <p:sldId id="4341" r:id="rId135"/>
    <p:sldId id="4961" r:id="rId136"/>
    <p:sldId id="4962" r:id="rId137"/>
    <p:sldId id="4384" r:id="rId138"/>
    <p:sldId id="4924" r:id="rId139"/>
    <p:sldId id="4330" r:id="rId140"/>
    <p:sldId id="4484" r:id="rId141"/>
    <p:sldId id="3652" r:id="rId142"/>
    <p:sldId id="4243" r:id="rId143"/>
    <p:sldId id="4925" r:id="rId144"/>
    <p:sldId id="4926" r:id="rId145"/>
    <p:sldId id="4927" r:id="rId146"/>
    <p:sldId id="4147" r:id="rId147"/>
    <p:sldId id="3691" r:id="rId148"/>
    <p:sldId id="3692" r:id="rId149"/>
    <p:sldId id="3693" r:id="rId150"/>
    <p:sldId id="4218" r:id="rId151"/>
    <p:sldId id="4148" r:id="rId1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07-11-2023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07-11-2023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07-11-2023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07-11-2023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07-11-2023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07-11-2023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07-11-2023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07-11-2023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07-11-2023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07-11-2023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07-11-2023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07-11-2023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5065059" y="1577788"/>
            <a:ext cx="643876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26ஆம்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திங்கள்</a:t>
            </a:r>
            <a:r>
              <a:rPr lang="en-IN" sz="4400" b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414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5003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தீபத்தின் ஒளியினில் இணைவோம்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 செலுத்திட விரைவோம்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மனிதம் மலர்ந்திட புனிதம் வளர்ந்திட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நல்வாழ்வின் தீபங்களாய்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நாளெல்லாம் ஒளிர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நம்வாழ்வின் தேவைகளை தினம்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நல்லோர்க்கு இயேசு தந்திடுவார்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1466657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9382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அவன் இல்லம் தினம் வந்தால்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உள்ளங்கள் ஒளியில் நிறைந்திடுமே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 செய்யும் உள்ளங்களே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அருள் பெறும் இல்லங்களே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தீபத்தின் ஒளியினில் இணைவோம்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 செலுத்திட விரைவோம்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மனிதம் மலர்ந்திட புனிதம் வளர்ந்திட</a:t>
            </a:r>
          </a:p>
        </p:txBody>
      </p:sp>
    </p:spTree>
    <p:extLst>
      <p:ext uri="{BB962C8B-B14F-4D97-AF65-F5344CB8AC3E}">
        <p14:creationId xmlns:p14="http://schemas.microsoft.com/office/powerpoint/2010/main" val="2956317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5003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இயேசுவோடு நாம் இணைந்தால்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 வாழ்வில் தோல்விக்கு இடமில்லையே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 செய்து நீ மகிழ்ந்தால்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உண்மை ஒளி உனக்கு கிடைத்திடுமே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வார்த்தை இங்கு மனுவானார்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வாழ்வினில் என்றும் குடிகொண்டார்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 செய்யும் உள்ளங்களே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அருள் பெறும் இல்லங்களே (2)</a:t>
            </a:r>
          </a:p>
        </p:txBody>
      </p:sp>
    </p:spTree>
    <p:extLst>
      <p:ext uri="{BB962C8B-B14F-4D97-AF65-F5344CB8AC3E}">
        <p14:creationId xmlns:p14="http://schemas.microsoft.com/office/powerpoint/2010/main" val="71384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தீபத்தின் ஒளியினில் இணைவோம்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 செலுத்திட விரைவோம்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மனிதம் மலர்ந்திட புனிதம் வளர்ந்திட</a:t>
            </a:r>
          </a:p>
        </p:txBody>
      </p:sp>
    </p:spTree>
    <p:extLst>
      <p:ext uri="{BB962C8B-B14F-4D97-AF65-F5344CB8AC3E}">
        <p14:creationId xmlns:p14="http://schemas.microsoft.com/office/powerpoint/2010/main" val="962608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எங்களுக்குச் செய்த யாவற்றையும் உண்மையான தீர்ப்போடு செய்திருக்கிறீர். ஏனெனில், நாங்கள் உமக்கு எதிராக பாவம் செய்தோம். உம் கட்டளைகளுக்குப் பணிந்தோமில்லை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னால் உம் பெயரை மாட்சிப்படுத்தும்; உமது இரக்கப் பெருக்கிற்கு ஏற்ப எங்களை நடத்தும்.</a:t>
            </a:r>
          </a:p>
        </p:txBody>
      </p:sp>
    </p:spTree>
    <p:extLst>
      <p:ext uri="{BB962C8B-B14F-4D97-AF65-F5344CB8AC3E}">
        <p14:creationId xmlns:p14="http://schemas.microsoft.com/office/powerpoint/2010/main" val="2830966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4119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8698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எல்லாவற்றுக்கும் மேலாக மன்னிப்பு அளிப்பதிலும் இரக்கம் காட்டுவதிலும் நீர் எல்லாம் வல்லவர் என வெளிப்படுத்துகின்றீர்; இவ்வாறு உமது அருளை எங்கள் மீது நிறைவாகப் பொழிவதால் நாங்கள் உம் வாக்குறுதிகளை ஆர்வமுடன் நாடி விண்ணக நலன்களில் பங்குபெறச்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60154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95596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536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கீழ்த்திசை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மேற்றிசை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செக்கரியா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8: 1-8</a:t>
            </a:r>
          </a:p>
        </p:txBody>
      </p:sp>
    </p:spTree>
    <p:extLst>
      <p:ext uri="{BB962C8B-B14F-4D97-AF65-F5344CB8AC3E}">
        <p14:creationId xmlns:p14="http://schemas.microsoft.com/office/powerpoint/2010/main" val="21670024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வாக்கு மீண்டும்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கூறுவது இதுவே: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சீயோன்மீதுள்ள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கனன்றுகொண்டிருக்கின்றேன்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அதன்மீதுள்ள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அன்புவெறியால்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சினமுற்றிருக்கின்றேன்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."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கூறுவது இதுவே: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திரும்பி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வரப்போகிறேன்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நடுவில்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குடியிருக்கப்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போகிறேன்;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‘உண்மையுள்ள நகர்’ என்றும்,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348103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5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மலை ‘திருமலை’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பெயர்பெற்று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விளங்கும்."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கூறுவது இதுவே: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தெருக்களில்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கிழவியரும்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அமர்ந்திருப்பார்கள்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வயது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முதிர்ந்தவர்களானதால்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கையில் கோல்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வைத்திருப்பார்கள்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தெருக்களில்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சிறுமியரும்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நிறைந்திருப்பார்கள்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அவர்கள்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தெருக்களில்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264230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5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விளையாடிக்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."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கூறுவது இதுவே: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இம்மக்களில்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எஞ்சியிருப்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விந்தையாய்த்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கண்களுக்கு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விந்தையாய்த்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என்கிறார்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கூறுவது இதுவே: “இதோ, கீழ்த்திசை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மேற்றிசை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7179408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அவர்களை அழைத்துக்கொண்டு வருவேன்;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குடியிருப்பார்கள்; அவர்கள்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இருப்பார்கள்;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இருப்பேன்.”</a:t>
            </a:r>
          </a:p>
        </p:txBody>
      </p:sp>
    </p:spTree>
    <p:extLst>
      <p:ext uri="{BB962C8B-B14F-4D97-AF65-F5344CB8AC3E}">
        <p14:creationId xmlns:p14="http://schemas.microsoft.com/office/powerpoint/2010/main" val="37611379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9843834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102: 15-17. 18,20,19. 28,21-22 (பல்லவி: 16)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கட்டி எழுப்பி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திகழ்ந்திடுவார்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66670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பூவுலகின்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மன்னர் யாவரும்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மருள்வர்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16 ஏனெனில்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கட்டியெழுப்புவார்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அங்கு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திக்கற்றவர்களின்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வேண்டுதலுக்கு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அவமதியார்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கட்டி எழுப்பி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திகழ்ந்திடுவார்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41239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481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 இனி வரவிருக்கும்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தலைமுறைக்கென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 எழுதி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வைக்கப்படட்டும்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படைக்கப்படவிருக்கும்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சிறைப்பட்டோரின்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புலம்பலுக்குச்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சாவுக்கெனக்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குறிக்கப்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 ஆண்டவர்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மேலுலகத்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திருத்தலத்தினின்று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கீழே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வையகத்தைக்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சீயோனைக்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கட்டி எழுப்பி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திகழ்ந்திடுவார்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84898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28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வழிமரபினர்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22 அப்போது,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ஒன்றுதிரண்டு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கட்டி எழுப்பி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திகழ்ந்திடுவார்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97827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10: 45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தொண்டு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ஆற்றுவதற்கும்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5835228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1792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எல்லாரிலும்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சிறியவரே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பெரியவர் ஆவார்.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9: 46-50</a:t>
            </a:r>
          </a:p>
        </p:txBody>
      </p:sp>
    </p:spTree>
    <p:extLst>
      <p:ext uri="{BB962C8B-B14F-4D97-AF65-F5344CB8AC3E}">
        <p14:creationId xmlns:p14="http://schemas.microsoft.com/office/powerpoint/2010/main" val="39624141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பெரியவர் யார் என்ற விவாதம்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எழுந்தது. இயேசு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அறிந்து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எடுத்து, தம் அருகே நிறுத்தி, அவர்களிடம்,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அனுப்பினவரையே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எல்லாரிலும்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சிறியவரே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பெரியவர் ஆவார்”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41364562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ஓட்டுவதைக்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கண்டு,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தடுக்கப்பார்த்தோம்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அவரை நோக்கி, “தடுக்க வேண்டாம்; ஏனெனில் நமக்கு எதிராக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சார்பாக இருக்கிறார்”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42478191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243792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37340857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மணியாய் மடிந்து -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வெண்ணிற அப்பமாய்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என்னுடல் உன்னுடலாகிடவே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உன்னுடலாய் நான் மாறிடவே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தந்தேனே என்னை கனிவுடன் ஏற்பாயே ஆ</a:t>
            </a:r>
          </a:p>
        </p:txBody>
      </p:sp>
    </p:spTree>
    <p:extLst>
      <p:ext uri="{BB962C8B-B14F-4D97-AF65-F5344CB8AC3E}">
        <p14:creationId xmlns:p14="http://schemas.microsoft.com/office/powerpoint/2010/main" val="13860950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12494763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விதியென்னும் சகதியில் சாய்ந்தேன் - புவி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அதிபதி உன் திட்டம் மறந்தேன்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மதியில்லாதவன் ஆனாலும் விழியிழந்தே நான் போனாலும்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சுதியுடன் சேர்த்துக்கொள்வாய்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கவியுடன் பாட்டிசைப்பேன் -2</a:t>
            </a:r>
          </a:p>
        </p:txBody>
      </p:sp>
    </p:spTree>
    <p:extLst>
      <p:ext uri="{BB962C8B-B14F-4D97-AF65-F5344CB8AC3E}">
        <p14:creationId xmlns:p14="http://schemas.microsoft.com/office/powerpoint/2010/main" val="41488909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290888362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இரக்கமுள்ள இறைவா, நாங்கள் அளிக்கும் இக்காணிக்கை உமக்கு ஏற்றதாக மாறிட உம்மை வேண்டுகின்றோம்: அதனால் உமது ஆசி அனைத்தின் ஊற்று எங்களுக்குத் திறக்கப்படுவதாக.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58879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குறைவின்றிப்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படுகின்றது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பெறுகின்ற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மேம்படுத்த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சேருகின்றன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பல்வேறு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அணிகளால்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அலங்கரிக்கப்பட்டுச்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விளங்குவதால்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அளவுகடந்த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மாண்புடையவர்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அனைத்துக்கும்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51099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பெருந்திரள்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வணங்கி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குரலாய்ப்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3068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87777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 ஒன்று இசைக்கின்றேன் -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 நல்குரல் தனிலே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 துடிப்புகளோ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இசையின் குரலுக்குத் தாளங்களே</a:t>
            </a:r>
          </a:p>
        </p:txBody>
      </p:sp>
    </p:spTree>
    <p:extLst>
      <p:ext uri="{BB962C8B-B14F-4D97-AF65-F5344CB8AC3E}">
        <p14:creationId xmlns:p14="http://schemas.microsoft.com/office/powerpoint/2010/main" val="327468742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8777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காலத்தின் குரல்தனில் தேவா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காலடி ஓசை கேட்கின்றது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ஆதியும் அந்தமும் ஆகினாய்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மழலையின் சிரிப்பில் உன்னெழில் வதனம்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மலர்ந்திடும் மண்ணிலே</a:t>
            </a:r>
          </a:p>
        </p:txBody>
      </p:sp>
    </p:spTree>
    <p:extLst>
      <p:ext uri="{BB962C8B-B14F-4D97-AF65-F5344CB8AC3E}">
        <p14:creationId xmlns:p14="http://schemas.microsoft.com/office/powerpoint/2010/main" val="233590418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87777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 ஒன்று இசைக்கின்றேன் -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 நல்குரல் தனிலே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 துடிப்புகளோ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இசையின் குரலுக்குத் தாளங்களே</a:t>
            </a:r>
          </a:p>
        </p:txBody>
      </p:sp>
    </p:spTree>
    <p:extLst>
      <p:ext uri="{BB962C8B-B14F-4D97-AF65-F5344CB8AC3E}">
        <p14:creationId xmlns:p14="http://schemas.microsoft.com/office/powerpoint/2010/main" val="383942887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8777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ஏழையின் வியர்வையில் இறைவா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 தியாகம் தொடர்கின்றது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சமத்துவம் எம்மில் வாழ்ந்திட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உழைக்கும் கரங்கள் ஒன்றென இணைவது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விடியலின் ஆரம்பம்</a:t>
            </a:r>
          </a:p>
        </p:txBody>
      </p:sp>
    </p:spTree>
    <p:extLst>
      <p:ext uri="{BB962C8B-B14F-4D97-AF65-F5344CB8AC3E}">
        <p14:creationId xmlns:p14="http://schemas.microsoft.com/office/powerpoint/2010/main" val="278341384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87777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 ஒன்று இசைக்கின்றேன் -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 நல்குரல் தனிலே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 துடிப்புகளோ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இசையின் குரலுக்குத் தாளங்களே</a:t>
            </a:r>
          </a:p>
        </p:txBody>
      </p:sp>
    </p:spTree>
    <p:extLst>
      <p:ext uri="{BB962C8B-B14F-4D97-AF65-F5344CB8AC3E}">
        <p14:creationId xmlns:p14="http://schemas.microsoft.com/office/powerpoint/2010/main" val="48434544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5912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399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2:16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இதில் கடவுளின் அன்பை அறிந்து கொண்டோம். ஏனெனில் அவர் நமக்காகத் தம் உயிரைக் கொடுத்தார். நாம் நம் சகோதரர்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சகோதரிகளுக்காக உயிரைக் கொடுக்க வேண்டும்.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304825140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 மறைநிகழ்வு எங்கள் மனதையும் உடலையும் சீர்படுத்துவதாக, நாங்கள் கிறிஸ்துவின் இறப்பை அறிவிப்பதால் அவருடன் இணைந்து அவருடைய மாட்சியில் பங்கேற்பவர்களாக இருப்போமாக.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906138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37566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ஏழ்மையின்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துடைத்திடுவாயே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வழியினைக்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291512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37566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அப்போஸ்தலரே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நாடுவோர்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பிணிதீர்க்கும்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உத்தமர்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வேண்டுதலாலே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இவ்வூரின்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624742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754" y="0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94794" y="4196891"/>
            <a:ext cx="1756847" cy="2031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26218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7700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</TotalTime>
  <Words>5008</Words>
  <Application>Microsoft Office PowerPoint</Application>
  <PresentationFormat>Widescreen</PresentationFormat>
  <Paragraphs>535</Paragraphs>
  <Slides>151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151</vt:i4>
      </vt:variant>
    </vt:vector>
  </HeadingPairs>
  <TitlesOfParts>
    <vt:vector size="160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82</cp:revision>
  <dcterms:created xsi:type="dcterms:W3CDTF">2022-07-13T11:51:49Z</dcterms:created>
  <dcterms:modified xsi:type="dcterms:W3CDTF">2023-11-07T11:31:30Z</dcterms:modified>
</cp:coreProperties>
</file>