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499" r:id="rId2"/>
    <p:sldId id="1677" r:id="rId3"/>
    <p:sldId id="1678" r:id="rId4"/>
    <p:sldId id="1679" r:id="rId5"/>
    <p:sldId id="1680" r:id="rId6"/>
    <p:sldId id="1681" r:id="rId7"/>
    <p:sldId id="1648" r:id="rId8"/>
    <p:sldId id="1577" r:id="rId9"/>
    <p:sldId id="1649" r:id="rId10"/>
    <p:sldId id="1650" r:id="rId11"/>
    <p:sldId id="342" r:id="rId12"/>
    <p:sldId id="1651" r:id="rId13"/>
    <p:sldId id="1652" r:id="rId14"/>
    <p:sldId id="1653" r:id="rId15"/>
    <p:sldId id="285" r:id="rId16"/>
    <p:sldId id="257" r:id="rId17"/>
    <p:sldId id="1571" r:id="rId18"/>
    <p:sldId id="292" r:id="rId19"/>
    <p:sldId id="1633" r:id="rId20"/>
    <p:sldId id="1634" r:id="rId21"/>
    <p:sldId id="1635" r:id="rId22"/>
    <p:sldId id="259" r:id="rId23"/>
    <p:sldId id="1087" r:id="rId24"/>
    <p:sldId id="1457" r:id="rId25"/>
    <p:sldId id="1586" r:id="rId26"/>
    <p:sldId id="1654" r:id="rId27"/>
    <p:sldId id="263" r:id="rId28"/>
    <p:sldId id="264" r:id="rId29"/>
    <p:sldId id="1240" r:id="rId30"/>
    <p:sldId id="1239" r:id="rId31"/>
    <p:sldId id="1516" r:id="rId32"/>
    <p:sldId id="1615" r:id="rId33"/>
    <p:sldId id="1630" r:id="rId34"/>
    <p:sldId id="1309" r:id="rId35"/>
    <p:sldId id="1655" r:id="rId36"/>
    <p:sldId id="1656" r:id="rId37"/>
    <p:sldId id="1657" r:id="rId38"/>
    <p:sldId id="1658" r:id="rId39"/>
    <p:sldId id="293" r:id="rId40"/>
    <p:sldId id="1636" r:id="rId41"/>
    <p:sldId id="1637" r:id="rId42"/>
    <p:sldId id="1659" r:id="rId43"/>
    <p:sldId id="297" r:id="rId44"/>
    <p:sldId id="1685" r:id="rId45"/>
    <p:sldId id="347" r:id="rId46"/>
    <p:sldId id="1660" r:id="rId47"/>
    <p:sldId id="1661" r:id="rId48"/>
    <p:sldId id="1662" r:id="rId49"/>
    <p:sldId id="1663" r:id="rId50"/>
    <p:sldId id="1664" r:id="rId51"/>
    <p:sldId id="1665" r:id="rId52"/>
    <p:sldId id="1666" r:id="rId53"/>
    <p:sldId id="298" r:id="rId54"/>
    <p:sldId id="1638" r:id="rId55"/>
    <p:sldId id="1639" r:id="rId56"/>
    <p:sldId id="1640" r:id="rId57"/>
    <p:sldId id="1641" r:id="rId58"/>
    <p:sldId id="1642" r:id="rId59"/>
    <p:sldId id="723" r:id="rId60"/>
    <p:sldId id="1686" r:id="rId61"/>
    <p:sldId id="1687" r:id="rId62"/>
    <p:sldId id="1688" r:id="rId63"/>
    <p:sldId id="1513" r:id="rId64"/>
    <p:sldId id="1689" r:id="rId65"/>
    <p:sldId id="1671" r:id="rId66"/>
    <p:sldId id="1667" r:id="rId67"/>
    <p:sldId id="1682" r:id="rId68"/>
    <p:sldId id="1683" r:id="rId69"/>
    <p:sldId id="1684" r:id="rId70"/>
    <p:sldId id="1672" r:id="rId71"/>
    <p:sldId id="1673" r:id="rId72"/>
    <p:sldId id="1674" r:id="rId73"/>
    <p:sldId id="1675" r:id="rId74"/>
    <p:sldId id="1676" r:id="rId75"/>
    <p:sldId id="367" r:id="rId76"/>
    <p:sldId id="500" r:id="rId7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00"/>
    <a:srgbClr val="00FF00"/>
    <a:srgbClr val="33CCFF"/>
    <a:srgbClr val="006600"/>
    <a:srgbClr val="FF66CC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 showGuides="1">
      <p:cViewPr varScale="1">
        <p:scale>
          <a:sx n="82" d="100"/>
          <a:sy n="82" d="100"/>
        </p:scale>
        <p:origin x="1129" y="4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CC99908-9431-4822-AFD3-0E61D05B99B6}" type="datetimeFigureOut">
              <a:rPr lang="en-IN" smtClean="0"/>
              <a:t>06-10-2021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8694AC7-CDF5-4914-B2B3-9FFD4D5A387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19004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CC99908-9431-4822-AFD3-0E61D05B99B6}" type="datetimeFigureOut">
              <a:rPr lang="en-IN" smtClean="0"/>
              <a:t>06-10-2021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8694AC7-CDF5-4914-B2B3-9FFD4D5A387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10825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CC99908-9431-4822-AFD3-0E61D05B99B6}" type="datetimeFigureOut">
              <a:rPr lang="en-IN" smtClean="0"/>
              <a:t>06-10-2021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8694AC7-CDF5-4914-B2B3-9FFD4D5A387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90853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CC99908-9431-4822-AFD3-0E61D05B99B6}" type="datetimeFigureOut">
              <a:rPr lang="en-IN" smtClean="0"/>
              <a:t>06-10-2021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8694AC7-CDF5-4914-B2B3-9FFD4D5A387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87268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CC99908-9431-4822-AFD3-0E61D05B99B6}" type="datetimeFigureOut">
              <a:rPr lang="en-IN" smtClean="0"/>
              <a:t>06-10-2021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8694AC7-CDF5-4914-B2B3-9FFD4D5A387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10018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CC99908-9431-4822-AFD3-0E61D05B99B6}" type="datetimeFigureOut">
              <a:rPr lang="en-IN" smtClean="0"/>
              <a:t>06-10-2021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8694AC7-CDF5-4914-B2B3-9FFD4D5A387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27171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CC99908-9431-4822-AFD3-0E61D05B99B6}" type="datetimeFigureOut">
              <a:rPr lang="en-IN" smtClean="0"/>
              <a:t>06-10-2021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8694AC7-CDF5-4914-B2B3-9FFD4D5A387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35359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CC99908-9431-4822-AFD3-0E61D05B99B6}" type="datetimeFigureOut">
              <a:rPr lang="en-IN" smtClean="0"/>
              <a:t>06-10-2021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8694AC7-CDF5-4914-B2B3-9FFD4D5A387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94941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CC99908-9431-4822-AFD3-0E61D05B99B6}" type="datetimeFigureOut">
              <a:rPr lang="en-IN" smtClean="0"/>
              <a:t>06-10-2021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8694AC7-CDF5-4914-B2B3-9FFD4D5A387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63683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CC99908-9431-4822-AFD3-0E61D05B99B6}" type="datetimeFigureOut">
              <a:rPr lang="en-IN" smtClean="0"/>
              <a:t>06-10-2021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8694AC7-CDF5-4914-B2B3-9FFD4D5A387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85146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CC99908-9431-4822-AFD3-0E61D05B99B6}" type="datetimeFigureOut">
              <a:rPr lang="en-IN" smtClean="0"/>
              <a:t>06-10-2021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8694AC7-CDF5-4914-B2B3-9FFD4D5A387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89092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3000">
              <a:schemeClr val="accent2">
                <a:lumMod val="0"/>
                <a:lumOff val="100000"/>
              </a:schemeClr>
            </a:gs>
            <a:gs pos="35000">
              <a:schemeClr val="accent2">
                <a:lumMod val="0"/>
                <a:lumOff val="100000"/>
              </a:schemeClr>
            </a:gs>
            <a:gs pos="100000">
              <a:schemeClr val="accent2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0"/>
            <a:ext cx="9144000" cy="97276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a-IN" sz="2400" b="1" dirty="0">
                <a:solidFill>
                  <a:srgbClr val="FFFF00"/>
                </a:solidFill>
                <a:effectLst>
                  <a:glow rad="101600">
                    <a:srgbClr val="FF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பொருட்செல்வம் கொண்டு அருட்செல்வம் ஈட்டுக</a:t>
            </a:r>
            <a:endParaRPr lang="en-IN" sz="3200" b="1" dirty="0">
              <a:solidFill>
                <a:srgbClr val="FFFF00"/>
              </a:solidFill>
              <a:effectLst>
                <a:glow rad="101600">
                  <a:srgbClr val="FF0000">
                    <a:alpha val="6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0" y="6334780"/>
            <a:ext cx="9144000" cy="52322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TextBox 9"/>
          <p:cNvSpPr txBox="1"/>
          <p:nvPr userDrawn="1"/>
        </p:nvSpPr>
        <p:spPr>
          <a:xfrm>
            <a:off x="0" y="6382405"/>
            <a:ext cx="9144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a-IN" sz="1800" b="1" kern="1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ஆண்டின் பொதுக்காலம் </a:t>
            </a:r>
            <a:r>
              <a:rPr lang="en-US" sz="2200" b="1" kern="1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28</a:t>
            </a:r>
            <a:r>
              <a:rPr lang="en-IN" sz="1800" b="1" kern="1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 </a:t>
            </a:r>
            <a:r>
              <a:rPr lang="ta-IN" sz="1800" b="1" kern="1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ஆம் வாரம் </a:t>
            </a:r>
            <a:r>
              <a:rPr lang="ta-IN" sz="1800" b="1" u="none" kern="1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ஞாயிறு</a:t>
            </a:r>
            <a:endParaRPr lang="en-IN" sz="2400" b="1" dirty="0">
              <a:solidFill>
                <a:srgbClr val="FFFF00"/>
              </a:solidFill>
              <a:latin typeface="Kalaham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6176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www.google.co.in/url?sa=i&amp;rct=j&amp;q=&amp;esrc=s&amp;frm=1&amp;source=images&amp;cd=&amp;cad=rja&amp;uact=8&amp;ved=0CAcQjRxqFQoTCNC6oLKWsMgCFc0ajgodJUgMxQ&amp;url=https://whiterosemari.wordpress.com/category/ocean-of-wishdom/page/5/&amp;psig=AFQjCNFSx7fjqKW5d7kbQoCls7Yr4aa0Uw&amp;ust=1444300717135628" TargetMode="Externa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www.google.co.in/url?sa=i&amp;rct=j&amp;q=&amp;esrc=s&amp;frm=1&amp;source=images&amp;cd=&amp;cad=rja&amp;uact=8&amp;ved=0CAcQjRxqFQoTCKzrhPrHssgCFc8cjgodnpQDcQ&amp;url=http://heartofashepherd.com/2015/02/16/proverbs-1616-19-wisdom-better-than-gold/&amp;bvm=bv.104615367,d.c2E&amp;psig=AFQjCNGgZ00iLKJuEVFUL1-v6zM9v1Lueg&amp;ust=1444382715483289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89012"/>
            <a:ext cx="9155555" cy="5335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0067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ight Brace 1"/>
          <p:cNvSpPr/>
          <p:nvPr/>
        </p:nvSpPr>
        <p:spPr>
          <a:xfrm>
            <a:off x="7795967" y="1065228"/>
            <a:ext cx="311085" cy="1112363"/>
          </a:xfrm>
          <a:prstGeom prst="rightBrace">
            <a:avLst>
              <a:gd name="adj1" fmla="val 6062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Rectangle 2"/>
          <p:cNvSpPr/>
          <p:nvPr/>
        </p:nvSpPr>
        <p:spPr>
          <a:xfrm>
            <a:off x="226243" y="1168924"/>
            <a:ext cx="8738648" cy="50321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ஆண்டவரின் இல்லம் தேடி வருகின்றோம் </a:t>
            </a:r>
            <a:endParaRPr lang="en-IN" sz="240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ஆனந்தமாய் நிறை மனிதம் ஆகிறோம்  </a:t>
            </a:r>
            <a:r>
              <a:rPr lang="en-US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</a:t>
            </a:r>
            <a:r>
              <a:rPr lang="en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</a:t>
            </a:r>
          </a:p>
          <a:p>
            <a:pPr>
              <a:lnSpc>
                <a:spcPct val="150000"/>
              </a:lnSpc>
            </a:pP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தாயின் கருவில் நம்மைத் </a:t>
            </a:r>
            <a:endParaRPr lang="en-US" sz="240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தேர்ந்த தெய்வம் அழைக்கிறார் </a:t>
            </a:r>
            <a:r>
              <a:rPr lang="en-US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</a:t>
            </a:r>
          </a:p>
          <a:p>
            <a:pPr>
              <a:lnSpc>
                <a:spcPct val="150000"/>
              </a:lnSpc>
            </a:pP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அவரில் ஒரு குடும்பமாக கூடுவோம்  </a:t>
            </a:r>
            <a:endParaRPr lang="en-IN" sz="240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</a:t>
            </a: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வருக வருக அன்பிலே </a:t>
            </a:r>
            <a:endParaRPr lang="en-IN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</a:t>
            </a: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எழுக எழுக அருளிலே </a:t>
            </a:r>
            <a:endParaRPr lang="en-IN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</a:t>
            </a: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ஒன்றி வாழும் உள்ள உறவிலே </a:t>
            </a:r>
            <a:endParaRPr lang="en-IN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</a:t>
            </a: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ஒன்றி கலந்திடவே</a:t>
            </a:r>
            <a:endParaRPr lang="en-IN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ight Brace 4"/>
          <p:cNvSpPr/>
          <p:nvPr/>
        </p:nvSpPr>
        <p:spPr>
          <a:xfrm>
            <a:off x="6019015" y="2417976"/>
            <a:ext cx="254524" cy="9144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78892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8852" y="876692"/>
            <a:ext cx="9191135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  1  )  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இணைந்து வாழும் மனிதர் </a:t>
            </a:r>
            <a:endParaRPr lang="en-US" sz="2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>
              <a:lnSpc>
                <a:spcPct val="150000"/>
              </a:lnSpc>
            </a:pPr>
            <a:r>
              <a:rPr lang="en-US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நடுவில் இறைவன் எழுகிறார் </a:t>
            </a:r>
            <a:r>
              <a:rPr lang="en-US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</a:p>
          <a:p>
            <a:pPr lvl="0">
              <a:lnSpc>
                <a:spcPct val="150000"/>
              </a:lnSpc>
            </a:pPr>
            <a:r>
              <a:rPr lang="en-US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இதயம் ஒன்றி வேண்டும்போது </a:t>
            </a:r>
            <a:r>
              <a:rPr lang="en-US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ta-IN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பெ / ஆ</a:t>
            </a:r>
            <a:endParaRPr lang="en-US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>
              <a:lnSpc>
                <a:spcPct val="150000"/>
              </a:lnSpc>
            </a:pPr>
            <a:r>
              <a:rPr lang="en-US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அருளைப் பொழிகின்றார்  </a:t>
            </a:r>
            <a:r>
              <a:rPr lang="en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lvl="0">
              <a:lnSpc>
                <a:spcPct val="150000"/>
              </a:lnSpc>
            </a:pPr>
            <a:r>
              <a:rPr lang="ta-IN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இகம் வாழ்ந்திடும் உயிருக்கெல்லாம்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ta-IN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பெ</a:t>
            </a:r>
            <a:endParaRPr lang="en-IN" sz="20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a-IN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அருளைப் பொதுமையாக்குவோம் </a:t>
            </a:r>
            <a:endParaRPr lang="en-IN" sz="2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a-IN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இனிமையான பணிகளாலே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ta-IN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</a:t>
            </a:r>
            <a:endParaRPr lang="en-US" sz="20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a-IN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உலகைப் புதியதாக்குவோம் </a:t>
            </a:r>
            <a:endParaRPr lang="en-US" sz="2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>
              <a:lnSpc>
                <a:spcPct val="150000"/>
              </a:lnSpc>
            </a:pP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இறைவன் ஆட்சி மலர வேண்டும் மண்ணிலே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ta-IN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பெ</a:t>
            </a:r>
            <a:r>
              <a:rPr lang="en-U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இதயம் சேர்ந்து இனிய குடும்பமாகவே – </a:t>
            </a:r>
            <a:r>
              <a:rPr lang="en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   </a:t>
            </a:r>
            <a:r>
              <a:rPr lang="en-IN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</a:t>
            </a:r>
          </a:p>
        </p:txBody>
      </p:sp>
      <p:sp>
        <p:nvSpPr>
          <p:cNvPr id="4" name="Right Brace 3"/>
          <p:cNvSpPr/>
          <p:nvPr/>
        </p:nvSpPr>
        <p:spPr>
          <a:xfrm>
            <a:off x="6231117" y="1036948"/>
            <a:ext cx="386499" cy="2032584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" name="Right Brace 1"/>
          <p:cNvSpPr/>
          <p:nvPr/>
        </p:nvSpPr>
        <p:spPr>
          <a:xfrm>
            <a:off x="6617616" y="3209925"/>
            <a:ext cx="155448" cy="9144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Right Brace 4"/>
          <p:cNvSpPr/>
          <p:nvPr/>
        </p:nvSpPr>
        <p:spPr>
          <a:xfrm>
            <a:off x="5000625" y="4352925"/>
            <a:ext cx="155448" cy="9144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43473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3119" y="1941921"/>
            <a:ext cx="8880049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வருக வருக அன்பிலே </a:t>
            </a:r>
            <a:endParaRPr lang="en-IN" sz="240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எழுக எழுக அருளிலே </a:t>
            </a:r>
            <a:endParaRPr lang="en-IN" sz="240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ஒன்றி வாழும் உள்ள உறவிலே </a:t>
            </a:r>
            <a:endParaRPr lang="en-IN" sz="240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ஒன்றி கலந்திடவே</a:t>
            </a:r>
            <a:endParaRPr lang="en-US" sz="240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ஆண்டவரின் இல்லம் தேடி வருகின்றோம் </a:t>
            </a:r>
            <a:endParaRPr lang="en-IN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ஆனந்தமாய் நிறை மனிதம் ஆகிறோம்</a:t>
            </a:r>
            <a:endParaRPr lang="en-IN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8429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5414" y="886120"/>
            <a:ext cx="906858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  2  ) 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சிதறி வாழும் மனிதர் </a:t>
            </a:r>
            <a:endParaRPr lang="en-US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>
              <a:lnSpc>
                <a:spcPct val="150000"/>
              </a:lnSpc>
            </a:pP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சேர கரங்கள் விரிக்கிறார்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endParaRPr lang="en-IN" sz="2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சிதைந்து போன மனிதம்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0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பெ / ஆ</a:t>
            </a:r>
            <a:endParaRPr lang="en-US" sz="20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மீட்க உயிரைத் தருகிறார்  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உறவுத் தாகம் கொண்ட அவரின்</a:t>
            </a:r>
            <a:r>
              <a:rPr lang="en-US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0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பெ</a:t>
            </a:r>
            <a:endParaRPr lang="en-IN" sz="200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உள்ளம் கொண்டு வாழுவோம் </a:t>
            </a:r>
            <a:endParaRPr lang="en-IN" sz="240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உருவில்லாத அவரே மனித</a:t>
            </a:r>
            <a:r>
              <a:rPr lang="en-US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</a:t>
            </a:r>
            <a:r>
              <a:rPr lang="en-US" sz="20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0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</a:t>
            </a: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sz="240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உறவுகளில் காணுவோம் </a:t>
            </a:r>
            <a:endParaRPr lang="en-US" sz="240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இறைவன் ஆட்சி மலர வேண்டும் மண்ணிலே</a:t>
            </a:r>
            <a:r>
              <a:rPr lang="en-US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ta-IN" sz="20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பெ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இதயம் சேர்ந்து இனிய குடும்பமாகவே – </a:t>
            </a:r>
            <a:r>
              <a:rPr lang="en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  </a:t>
            </a:r>
            <a:r>
              <a:rPr lang="en-IN" sz="20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</a:t>
            </a:r>
          </a:p>
        </p:txBody>
      </p:sp>
      <p:sp>
        <p:nvSpPr>
          <p:cNvPr id="5" name="Right Brace 4"/>
          <p:cNvSpPr/>
          <p:nvPr/>
        </p:nvSpPr>
        <p:spPr>
          <a:xfrm>
            <a:off x="5392132" y="1102935"/>
            <a:ext cx="395926" cy="1998483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" name="Right Brace 1"/>
          <p:cNvSpPr/>
          <p:nvPr/>
        </p:nvSpPr>
        <p:spPr>
          <a:xfrm>
            <a:off x="5857875" y="3267075"/>
            <a:ext cx="155448" cy="9144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Right Brace 2"/>
          <p:cNvSpPr/>
          <p:nvPr/>
        </p:nvSpPr>
        <p:spPr>
          <a:xfrm>
            <a:off x="5105400" y="4381500"/>
            <a:ext cx="155448" cy="9144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03452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4839" y="1140644"/>
            <a:ext cx="8983745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</a:t>
            </a: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வருக வருக அன்பிலே </a:t>
            </a:r>
            <a:endParaRPr lang="en-IN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</a:t>
            </a: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எழுக எழுக அருளிலே </a:t>
            </a:r>
            <a:endParaRPr lang="en-IN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</a:t>
            </a: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ஒன்றி வாழும் உள்ள உறவிலே </a:t>
            </a:r>
            <a:endParaRPr lang="en-IN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</a:t>
            </a: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ஒன்றி கலந்திடவே</a:t>
            </a:r>
            <a:endParaRPr lang="en-US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ஆண்டவரின் இல்லம் தேடி வருகின்றோம் </a:t>
            </a:r>
            <a:endParaRPr lang="en-IN" sz="240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ஆனந்தமாய் நிறை மனிதம் ஆகிறோம்</a:t>
            </a:r>
            <a:r>
              <a:rPr lang="en-US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2</a:t>
            </a:r>
          </a:p>
          <a:p>
            <a:pPr>
              <a:lnSpc>
                <a:spcPct val="150000"/>
              </a:lnSpc>
            </a:pP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தாயின் கருவில் நம்மைத் </a:t>
            </a:r>
            <a:endParaRPr lang="en-US" sz="240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தேர்ந்த தெய்வம் அழைக்கிறார் </a:t>
            </a:r>
            <a:r>
              <a:rPr lang="en-US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</a:t>
            </a:r>
          </a:p>
          <a:p>
            <a:pPr>
              <a:lnSpc>
                <a:spcPct val="150000"/>
              </a:lnSpc>
            </a:pP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அவரில் ஒரு குடும்பமாக கூடுவோம் </a:t>
            </a:r>
            <a:endParaRPr lang="en-IN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ight Brace 4"/>
          <p:cNvSpPr/>
          <p:nvPr/>
        </p:nvSpPr>
        <p:spPr>
          <a:xfrm>
            <a:off x="5750351" y="4581427"/>
            <a:ext cx="266260" cy="980387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Right Brace 5"/>
          <p:cNvSpPr/>
          <p:nvPr/>
        </p:nvSpPr>
        <p:spPr>
          <a:xfrm>
            <a:off x="7633402" y="3454924"/>
            <a:ext cx="266260" cy="9144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45147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8853" y="1075038"/>
            <a:ext cx="8896865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தொடக்க சடங்குகள்</a:t>
            </a:r>
            <a:endParaRPr lang="en-US" sz="24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200000"/>
              </a:lnSpc>
            </a:pP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குரு : தந்தை, மகன், தூய ஆவியாரின் பெயராலே</a:t>
            </a:r>
            <a:endParaRPr lang="en-US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200000"/>
              </a:lnSpc>
            </a:pPr>
            <a:r>
              <a:rPr lang="ta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 : </a:t>
            </a:r>
            <a:r>
              <a:rPr lang="ta-IN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ஆமென்</a:t>
            </a:r>
            <a:endParaRPr lang="en-US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200000"/>
              </a:lnSpc>
            </a:pP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குரு : நம் ஆண்டவராகிய இயேசு . . . </a:t>
            </a:r>
            <a:endParaRPr lang="en-US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200000"/>
              </a:lnSpc>
            </a:pPr>
            <a:r>
              <a:rPr 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. . . . . . </a:t>
            </a: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அனைவரோடும் இருப்பதாக</a:t>
            </a:r>
            <a:endParaRPr lang="en-US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200000"/>
              </a:lnSpc>
            </a:pPr>
            <a:r>
              <a:rPr lang="ta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 : </a:t>
            </a:r>
            <a:r>
              <a:rPr lang="ta-IN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உம் ஆன்மாவோடும் இருப்பதாக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05651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poor people in indi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95362"/>
            <a:ext cx="9144000" cy="5329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123824" y="3719036"/>
            <a:ext cx="8839200" cy="25699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2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ஏழையரின் உள்ளத்தோர் பேறுபெற்றோர்</a:t>
            </a:r>
            <a:r>
              <a:rPr lang="en-IN" sz="2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 </a:t>
            </a:r>
            <a:r>
              <a:rPr lang="ta-IN" sz="2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ஏனெனில் விண்ணரசு அவர்களுக்கு உரியது</a:t>
            </a:r>
            <a:endParaRPr lang="en-IN" sz="26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4">
                  <a:lumMod val="60000"/>
                  <a:lumOff val="40000"/>
                </a:schemeClr>
              </a:solidFill>
              <a:effectLst>
                <a:glow rad="101600">
                  <a:schemeClr val="tx1">
                    <a:alpha val="6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58045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6497" y="1927657"/>
            <a:ext cx="897100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ஆண்டவரே ஈசோப்புல்லினால் </a:t>
            </a:r>
            <a:endParaRPr lang="en-US" sz="240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என் மேல் தெளிப்பீர் </a:t>
            </a:r>
            <a:b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நானும் தூய்மையாவேன் </a:t>
            </a:r>
            <a:b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நீரே என்னைக் கழுவ </a:t>
            </a:r>
            <a:endParaRPr lang="en-US" sz="240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நானும் உறைபனிதனிலும் </a:t>
            </a:r>
            <a:b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வெண்மையாவேன்</a:t>
            </a:r>
            <a:endParaRPr lang="en-IN" sz="240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31003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8853" y="1853519"/>
            <a:ext cx="8933935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இறைவா உமது இரக்கப் பெருக்கத்திற்கேற்ப </a:t>
            </a:r>
            <a:b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என் மேல் இரக்கம் கொள்வீர் </a:t>
            </a:r>
            <a:b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தந்தையும், மகனும், தூய ஆவியாரும்</a:t>
            </a:r>
            <a:b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துதியும் புகழும் ஒன்றாய்ப் பெறுக </a:t>
            </a:r>
            <a:b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தொடக்கத்தில் இருந்தது போல </a:t>
            </a:r>
            <a:b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இன்றும் என்றும் என்றென்றுமாகவும்</a:t>
            </a:r>
            <a:r>
              <a:rPr 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ஆமென் </a:t>
            </a:r>
            <a:endParaRPr lang="en-IN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06946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0"/>
                <a:lumOff val="100000"/>
              </a:schemeClr>
            </a:gs>
            <a:gs pos="35000">
              <a:schemeClr val="accent4">
                <a:lumMod val="0"/>
                <a:lumOff val="100000"/>
              </a:schemeClr>
            </a:gs>
            <a:gs pos="100000">
              <a:schemeClr val="accent4">
                <a:lumMod val="1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67645" y="1781665"/>
            <a:ext cx="8059918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2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ஆண்டவரே</a:t>
            </a:r>
            <a:r>
              <a:rPr lang="en-IN" sz="2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ta-IN" sz="2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இரக்கமாயிரும்</a:t>
            </a:r>
            <a:r>
              <a:rPr lang="en-US" sz="2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</a:p>
          <a:p>
            <a:pPr>
              <a:lnSpc>
                <a:spcPct val="150000"/>
              </a:lnSpc>
            </a:pPr>
            <a:r>
              <a:rPr lang="ta-IN" sz="2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ஆண்டவரே</a:t>
            </a:r>
            <a:r>
              <a:rPr lang="en-IN" sz="2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ta-IN" sz="2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இரக்கமாயிரும். </a:t>
            </a:r>
            <a:r>
              <a:rPr lang="en-US" sz="2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en-IN" sz="2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IN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</a:t>
            </a:r>
            <a:r>
              <a:rPr lang="ta-IN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கிறிஸ்துவே</a:t>
            </a:r>
            <a:r>
              <a:rPr lang="en-IN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ta-IN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இரக்கமாயிரும். </a:t>
            </a:r>
            <a:r>
              <a:rPr lang="en-US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</a:t>
            </a:r>
          </a:p>
          <a:p>
            <a:pPr>
              <a:lnSpc>
                <a:spcPct val="150000"/>
              </a:lnSpc>
            </a:pPr>
            <a:r>
              <a:rPr lang="en-US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</a:t>
            </a:r>
            <a:r>
              <a:rPr lang="ta-IN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கிறிஸ்துவே</a:t>
            </a:r>
            <a:r>
              <a:rPr lang="en-IN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ta-IN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இரக்கமாயிரும்.</a:t>
            </a:r>
            <a:r>
              <a:rPr lang="en-US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en-IN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a-IN" sz="26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ஆண்டவரே</a:t>
            </a:r>
            <a:r>
              <a:rPr lang="en-IN" sz="26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ta-IN" sz="26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இரக்கமாயிரும்.</a:t>
            </a:r>
            <a:r>
              <a:rPr lang="en-US" sz="26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26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ஆண்டவரே</a:t>
            </a:r>
            <a:r>
              <a:rPr lang="en-IN" sz="26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ta-IN" sz="26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இரக்கமாயிரும்</a:t>
            </a:r>
            <a:endParaRPr lang="en-IN" sz="2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79408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0"/>
                <a:lumOff val="100000"/>
              </a:schemeClr>
            </a:gs>
            <a:gs pos="44000">
              <a:schemeClr val="accent5">
                <a:lumMod val="0"/>
                <a:lumOff val="100000"/>
              </a:schemeClr>
            </a:gs>
            <a:gs pos="100000">
              <a:schemeClr val="accent5">
                <a:lumMod val="1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28575" y="907480"/>
            <a:ext cx="9228841" cy="54938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23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உன்னதங்களிலே கடவுளுக்கு மாட்சி உண்டாகுக </a:t>
            </a:r>
            <a:br>
              <a:rPr lang="en-IN" sz="23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a-IN" sz="2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உலகினிலே</a:t>
            </a:r>
            <a:r>
              <a:rPr lang="ta-IN" sz="23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நன்மனத்தோருக்கு அமைதியும் உண்டாகுக</a:t>
            </a:r>
            <a:r>
              <a:rPr lang="ta-IN" sz="23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3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23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	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புகழ்கின்றோம் யாம் உம்மையே </a:t>
            </a:r>
            <a:endParaRPr lang="en-US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	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வாழ்த்துகின்றோம் இறைவனே</a:t>
            </a:r>
            <a:r>
              <a:rPr lang="en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உமக்கு ஆராதனை புரிந்து உம்மை </a:t>
            </a:r>
            <a:r>
              <a:rPr 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</a:p>
          <a:p>
            <a:pPr>
              <a:lnSpc>
                <a:spcPct val="150000"/>
              </a:lnSpc>
            </a:pP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மாட்சிப்படுத்துகின்றோம் யாம்</a:t>
            </a:r>
            <a:r>
              <a:rPr 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en-US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23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ta-IN" sz="23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உமது மேலான மாட்சியின் பொருட்டு </a:t>
            </a:r>
            <a:endParaRPr lang="en-US" sz="230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23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ta-IN" sz="23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உமக்கு நன்றி கூறுகின்றோம் </a:t>
            </a:r>
            <a:endParaRPr lang="en-US" sz="230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a-IN" sz="23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ஆண்டவராகிய இறைவனே </a:t>
            </a:r>
            <a:endParaRPr lang="en-US" sz="23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a-IN" sz="23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இணையில்லாத விண்ணரசே</a:t>
            </a:r>
            <a:endParaRPr lang="en-US" sz="23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66126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0"/>
                <a:lumOff val="100000"/>
              </a:schemeClr>
            </a:gs>
            <a:gs pos="44000">
              <a:schemeClr val="accent5">
                <a:lumMod val="0"/>
                <a:lumOff val="100000"/>
              </a:schemeClr>
            </a:gs>
            <a:gs pos="100000">
              <a:schemeClr val="accent5">
                <a:lumMod val="1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33350" y="863339"/>
            <a:ext cx="8877300" cy="55630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ஆற்றல் அனைத்தும் கொண்டு இலங்கும் </a:t>
            </a:r>
            <a:endParaRPr lang="en-US" sz="2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a-IN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வல்ல தந்தை இறைவனே</a:t>
            </a:r>
            <a:endParaRPr lang="en-US" sz="2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23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ta-IN" sz="23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ஒரே மகனாக உதித்த ஆண்டவர் </a:t>
            </a:r>
            <a:endParaRPr lang="en-US" sz="23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23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ta-IN" sz="23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இயேசு கிறிஸ்து</a:t>
            </a:r>
            <a:r>
              <a:rPr lang="en-US" sz="23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இறைவனே</a:t>
            </a:r>
            <a:endParaRPr lang="en-US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a-IN" sz="23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ஆண்டவராகிய </a:t>
            </a:r>
            <a:r>
              <a:rPr lang="ta-IN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இறைவனே</a:t>
            </a:r>
            <a:endParaRPr lang="en-US" sz="2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a-IN" sz="23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இறைவனின் திருச்செம்மறியே </a:t>
            </a:r>
            <a:endParaRPr lang="en-US" sz="23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தந்தையினின்று என்றென்றுமாக </a:t>
            </a:r>
            <a:endParaRPr lang="en-US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உதித்த இறைவன் மகனே நீர்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</a:t>
            </a:r>
          </a:p>
          <a:p>
            <a:pPr>
              <a:lnSpc>
                <a:spcPct val="150000"/>
              </a:lnSpc>
            </a:pPr>
            <a:r>
              <a:rPr lang="ta-IN" sz="23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உலகின் பாவ</a:t>
            </a:r>
            <a:r>
              <a:rPr lang="ta-IN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ம்</a:t>
            </a:r>
            <a:r>
              <a:rPr lang="ta-IN" sz="23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போக்குபவரே </a:t>
            </a:r>
            <a:endParaRPr lang="en-US" sz="23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a-IN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நீர் எம்மீது இரங்குவீர்</a:t>
            </a:r>
            <a:r>
              <a:rPr lang="en-US" sz="23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477004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0"/>
                <a:lumOff val="100000"/>
              </a:schemeClr>
            </a:gs>
            <a:gs pos="44000">
              <a:schemeClr val="accent5">
                <a:lumMod val="0"/>
                <a:lumOff val="100000"/>
              </a:schemeClr>
            </a:gs>
            <a:gs pos="100000">
              <a:schemeClr val="accent5">
                <a:lumMod val="1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2875" y="847726"/>
            <a:ext cx="8943975" cy="55861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உலகின் பாவம் போக்குபவரே </a:t>
            </a:r>
            <a:endParaRPr lang="en-US" sz="2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எம் மன்றாட்டை ஏற்றருள்வீர்</a:t>
            </a:r>
            <a:r>
              <a:rPr lang="en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தந்தையின் வலப்பக்கம் வீற்றிருப்பவரே </a:t>
            </a:r>
            <a:endParaRPr lang="en-US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நீர் எம்மீது இரங்குவீர்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ஏனெனில் இயேசு கிறிஸ்துவே </a:t>
            </a:r>
            <a:endParaRPr lang="en-US" sz="2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நீர் ஒருவரே தூயவர்</a:t>
            </a:r>
            <a:r>
              <a:rPr lang="en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</a:t>
            </a:r>
            <a:b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நீர் ஒருவரே ஆண்டவர் </a:t>
            </a:r>
            <a:endParaRPr lang="en-US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நீர் ஒருவரே உன்னதர்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ஆவியாரோடு</a:t>
            </a:r>
            <a:r>
              <a:rPr lang="en-US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தந்தை</a:t>
            </a:r>
            <a:r>
              <a:rPr lang="en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இறைவனின் </a:t>
            </a:r>
            <a:endParaRPr lang="en-US" sz="2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மாட்சியில் இருப்பவர் நீரே - ஆமென்</a:t>
            </a:r>
            <a:endParaRPr lang="en-IN" sz="2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47562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6000">
              <a:schemeClr val="accent2">
                <a:lumMod val="0"/>
                <a:lumOff val="100000"/>
              </a:schemeClr>
            </a:gs>
            <a:gs pos="35000">
              <a:schemeClr val="accent2">
                <a:lumMod val="0"/>
                <a:lumOff val="100000"/>
              </a:schemeClr>
            </a:gs>
            <a:gs pos="100000">
              <a:schemeClr val="accent2">
                <a:lumMod val="1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817267" y="937354"/>
            <a:ext cx="40719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முதல் வாசகம்</a:t>
            </a:r>
            <a:endParaRPr lang="en-IN" sz="20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41668" y="5514598"/>
            <a:ext cx="8918985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0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சாலமோனின் ஞான நூலிலிருந்து வாசகம் </a:t>
            </a:r>
            <a:r>
              <a:rPr lang="en-IN" sz="22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 : 7 - 11</a:t>
            </a:r>
            <a:endParaRPr lang="en-IN" sz="2200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817267" y="2080828"/>
            <a:ext cx="4336255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3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ஞானத்தோடு ஒப்பிடும்போது</a:t>
            </a:r>
            <a:r>
              <a:rPr lang="en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பொன்னெல்லாம் சிறிதளவு மணலுக்கே நிகர்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“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https://whiterosemari.files.wordpress.com/2014/09/qbh1zrlra5u.jpg?w=714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" y="2079747"/>
            <a:ext cx="4876800" cy="3253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0304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6000">
              <a:schemeClr val="accent2">
                <a:lumMod val="0"/>
                <a:lumOff val="100000"/>
              </a:schemeClr>
            </a:gs>
            <a:gs pos="35000">
              <a:schemeClr val="accent2">
                <a:lumMod val="0"/>
                <a:lumOff val="100000"/>
              </a:schemeClr>
            </a:gs>
            <a:gs pos="100000">
              <a:schemeClr val="accent2">
                <a:lumMod val="1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6675" y="1123951"/>
            <a:ext cx="8972550" cy="50321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நான் மன்றாடினேன்</a:t>
            </a:r>
            <a:r>
              <a:rPr lang="en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; 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ஞானம் எனக்குக்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கொடுக்கப்</a:t>
            </a:r>
            <a:r>
              <a:rPr lang="en-US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பட்டது. நான் இறைவனை வேண்டினேன்</a:t>
            </a:r>
            <a:r>
              <a:rPr lang="en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; 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ஞானத்தின் ஆவி என்மீது பொழியப்</a:t>
            </a:r>
            <a:r>
              <a:rPr lang="en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பட்டது.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செங்கோலுக்கும் அரியணைக்கும் மேலாக அதை விரும்பித் தேர்ந்தேன்</a:t>
            </a:r>
            <a:r>
              <a:rPr lang="en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; 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அதனோடு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ஒப்பிடும்</a:t>
            </a:r>
            <a:r>
              <a:rPr lang="en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போது</a:t>
            </a:r>
            <a:r>
              <a:rPr lang="en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செல்வம் ஒன்றுமே இல்லை என்று உணர்ந்தேன். விலையுயர்ந்த மாணிக்கக்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கல்லும் அதற்கு ஈடில்லை</a:t>
            </a:r>
            <a:r>
              <a:rPr lang="en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; 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அதனோடு ஒப்பிடும்</a:t>
            </a:r>
            <a:r>
              <a:rPr lang="en-US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போது</a:t>
            </a:r>
            <a:r>
              <a:rPr lang="en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பொன்னெல்லாம் சிறிதளவு மணலுக்கே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நிகர்</a:t>
            </a:r>
            <a:r>
              <a:rPr lang="en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  <a:endParaRPr lang="en-IN" sz="2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18037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6000">
              <a:schemeClr val="accent2">
                <a:lumMod val="0"/>
                <a:lumOff val="100000"/>
              </a:schemeClr>
            </a:gs>
            <a:gs pos="35000">
              <a:schemeClr val="accent2">
                <a:lumMod val="0"/>
                <a:lumOff val="100000"/>
              </a:schemeClr>
            </a:gs>
            <a:gs pos="100000">
              <a:schemeClr val="accent2">
                <a:lumMod val="1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4300" y="1147890"/>
            <a:ext cx="8963024" cy="49962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அதற்கு முன் வெள்ளியும் களிமண்ணாகவே கருதப்படும். உடல் நலத்திற்கும்</a:t>
            </a: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அழகிற்கும் மேலாக அதன்</a:t>
            </a:r>
            <a:r>
              <a:rPr lang="en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மீது அன்பு கொண்டேன்</a:t>
            </a:r>
            <a:r>
              <a:rPr lang="en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; </a:t>
            </a: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ஒளிக்கு மாற்றாக அதைத்</a:t>
            </a: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தேர்ந்தெடுத்தேன். ஏனெனில் அதன் சுடரொளி என்றும் மங்காது. ஞானத்தோடு எல்லா</a:t>
            </a: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நலன்களும் என்னிடம் வந்து சேர்ந்தன. அளவற்ற செல்வத்தை அது ஏந்தி</a:t>
            </a: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வந்தது.</a:t>
            </a:r>
            <a:endParaRPr lang="en-IN" sz="240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algn="r">
              <a:lnSpc>
                <a:spcPct val="150000"/>
              </a:lnSpc>
            </a:pPr>
            <a:r>
              <a:rPr lang="ta-IN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ஆண்டவரின் அருள்வாக்கு</a:t>
            </a:r>
            <a:r>
              <a:rPr lang="en-IN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</a:p>
          <a:p>
            <a:pPr algn="r">
              <a:lnSpc>
                <a:spcPct val="150000"/>
              </a:lnSpc>
            </a:pPr>
            <a:r>
              <a:rPr lang="ta-IN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பதில் :</a:t>
            </a:r>
            <a:r>
              <a:rPr lang="en-US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ta-IN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இறைவனுக்கு நன்றி</a:t>
            </a:r>
            <a:endParaRPr lang="en-IN" sz="20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13469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600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366962" y="5265461"/>
            <a:ext cx="452437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பதிலுரைப் பாடல்</a:t>
            </a:r>
            <a:endParaRPr lang="en-IN" sz="4800" b="1" cap="all" dirty="0">
              <a:ln w="0"/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https://pastortravisdsmith.files.wordpress.com/2015/02/highway-of-the-upright.jpg?w=625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997292"/>
            <a:ext cx="4498975" cy="4498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0117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1211" y="1161537"/>
            <a:ext cx="8946292" cy="50321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பல்லவி: </a:t>
            </a: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ஆண்டவரே, உம் பேரன்பால் எங்களுக்கு நிறைவளியும்.</a:t>
            </a:r>
            <a:b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ta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எங்கள் வாழ்நாள்களைக் கணிக்க எங்களுக்குக் கற்பியும்; அப்பொழுது ஞானமிகு உள்ளத்தைப் பெற்றிடுவோம். ஆண்டவரே, திரும்பி வாரும்; எத்துணைக் காலம் இந்நிலை? உம் ஊழியருக்கு இரக்கம் காட்டும். </a:t>
            </a:r>
            <a:endParaRPr lang="en-IN" sz="2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IN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								</a:t>
            </a:r>
            <a:r>
              <a:rPr lang="ta-IN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பல்லவி</a:t>
            </a:r>
            <a:endParaRPr lang="en-IN" sz="2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868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6497" y="1408676"/>
            <a:ext cx="894629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காலைதோறும் உமது பேரன்பால் எங்களுக்கு நிறைவளியும்; அப்பொழுது வாழ்நாளெல்லாம் நாங்கள் களிகூர்ந்து மகிழ்வோம். எங்களை நீர் ஒடுக்கிய நாள்களுக்கும் நாங்கள் தீங்குற்ற ஆண்டுகளுக்கும் ஈடாக, எம்மை மகிழச்செய்யும்.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ta-IN" sz="20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பல்லவி: </a:t>
            </a:r>
            <a:r>
              <a:rPr lang="ta-IN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ஆண்டவரே, உம் பேரன்பால் எங்களுக்கு நிறைவளியும். </a:t>
            </a:r>
            <a:endParaRPr lang="en-IN" sz="2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95202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6497" y="1136823"/>
            <a:ext cx="8946292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உம் அடியார்மீது உம் செயலும் அவர்தம் மைந்தர்மீது உமது மாட்சியும் விளங்கச் செய்யும். எம் கடவுளாம் தலைவரின் இன்னருள் எம்மீது தங்குவதாக! நாங்கள் செய்பவற்றில் எங்களுக்கு வெற்றி தாரும்! ஆம், நாங்கள் செய்பவற்றில் வெற்றியருளும்! </a:t>
            </a:r>
            <a:endParaRPr lang="en-IN" sz="240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en-IN" sz="240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ta-IN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பல்லவி: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ஆண்டவரே, உம் பேரன்பால் எங்களுக்கு நிறைவளியும்.</a:t>
            </a:r>
            <a:endParaRPr lang="en-IN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27913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0"/>
                <a:lumOff val="100000"/>
              </a:schemeClr>
            </a:gs>
            <a:gs pos="35000">
              <a:schemeClr val="accent4">
                <a:lumMod val="0"/>
                <a:lumOff val="100000"/>
              </a:schemeClr>
            </a:gs>
            <a:gs pos="100000">
              <a:schemeClr val="accent4">
                <a:lumMod val="1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3163" y="1037143"/>
            <a:ext cx="426976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a-IN" sz="2200" b="1" u="sng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இரண்டாம்</a:t>
            </a:r>
            <a:r>
              <a:rPr lang="en-US" sz="2200" b="1" u="sng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ta-IN" sz="2200" b="1" u="sng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வாசகம்</a:t>
            </a:r>
            <a:endParaRPr lang="en-US" sz="2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5726" y="1952583"/>
            <a:ext cx="4324349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கடவுளுடைய வார்த்தை உள்ளத்தின் சிந்தனைகளையும் நோக்கங்களையும் சீர்தூக்கிப் பார்க்கிறது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“</a:t>
            </a:r>
            <a:endParaRPr lang="en-IN" sz="23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8575" y="5210907"/>
            <a:ext cx="9077324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0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திருத்தூதர் பவுல் எபிரேயருக்கு எழுதிய திருமுகத்திலிருந்து </a:t>
            </a:r>
            <a:endParaRPr lang="en-US" sz="20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0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வாசகம் </a:t>
            </a:r>
            <a:r>
              <a:rPr lang="en-IN" sz="22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 : 12 - 13</a:t>
            </a:r>
            <a:endParaRPr lang="en-IN" sz="2200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2609" y="2011270"/>
            <a:ext cx="4623291" cy="2769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3603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0"/>
                <a:lumOff val="100000"/>
              </a:schemeClr>
            </a:gs>
            <a:gs pos="35000">
              <a:schemeClr val="accent4">
                <a:lumMod val="0"/>
                <a:lumOff val="100000"/>
              </a:schemeClr>
            </a:gs>
            <a:gs pos="100000">
              <a:schemeClr val="accent4">
                <a:lumMod val="1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14300" y="1152525"/>
            <a:ext cx="8924925" cy="50321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சகோதரர் சகோதரிகளே</a:t>
            </a:r>
            <a:r>
              <a:rPr lang="en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கடவுளுடைய வார்த்தை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உயிருள்ளது</a:t>
            </a:r>
            <a:r>
              <a:rPr lang="en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ஆற்றல் வாய்ந்தது</a:t>
            </a:r>
            <a:r>
              <a:rPr lang="en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; 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இரு பக்கமும் வெட்டக்கூடிய எந்த வாளினும்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கூர்மையானது</a:t>
            </a:r>
            <a:r>
              <a:rPr lang="en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; 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ஆன்மாவையும் ஆவியையும் பிரிக்கும் அளவுக்குக் குத்தி ஊடுருவுகிறது</a:t>
            </a:r>
            <a:r>
              <a:rPr lang="en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; 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எலும்பு மூட்டையும் மச்சையையும் அவ்வாறே ஊடுருவு</a:t>
            </a:r>
            <a:r>
              <a:rPr lang="en-US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கிறது</a:t>
            </a:r>
            <a:r>
              <a:rPr lang="en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; 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உள்ளத்தின் சிந்தனைகளையும்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நோக்கங்</a:t>
            </a:r>
            <a:r>
              <a:rPr lang="en-US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களையும் சீர்தூக்கிப் பார்க்கிறது. படைப்பு எதுவும் கடவுளுடைய பார்வைக்கு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மறைவாய் இல்லை.</a:t>
            </a:r>
            <a:endParaRPr lang="en-IN" sz="2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99213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0"/>
                <a:lumOff val="100000"/>
              </a:schemeClr>
            </a:gs>
            <a:gs pos="35000">
              <a:schemeClr val="accent4">
                <a:lumMod val="0"/>
                <a:lumOff val="100000"/>
              </a:schemeClr>
            </a:gs>
            <a:gs pos="100000">
              <a:schemeClr val="accent4">
                <a:lumMod val="1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6200" y="2181225"/>
            <a:ext cx="8991600" cy="31957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அவருடைய கண்களுக்கு முன் அனைத்தும் மறைவின்றி வெளிப்படையாய்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இருக்கின்றன. நாம் அவருக்கே கணக்குக் கொடுக்க வேண்டும்.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algn="r">
              <a:lnSpc>
                <a:spcPct val="150000"/>
              </a:lnSpc>
            </a:pPr>
            <a:br>
              <a:rPr lang="en-IN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ta-IN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ஆண்டவரின் அருள்வாக்கு</a:t>
            </a:r>
            <a:r>
              <a:rPr lang="en-IN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</a:p>
          <a:p>
            <a:pPr algn="r">
              <a:lnSpc>
                <a:spcPct val="150000"/>
              </a:lnSpc>
            </a:pPr>
            <a:r>
              <a:rPr lang="ta-IN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பதில் :</a:t>
            </a:r>
            <a:r>
              <a:rPr lang="en-US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ta-IN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இறைவனுக்கு நன்றி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5194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0">
              <a:schemeClr val="accent5">
                <a:lumMod val="0"/>
                <a:lumOff val="100000"/>
              </a:schemeClr>
            </a:gs>
            <a:gs pos="35000">
              <a:schemeClr val="accent5">
                <a:lumMod val="0"/>
                <a:lumOff val="100000"/>
              </a:schemeClr>
            </a:gs>
            <a:gs pos="100000">
              <a:schemeClr val="accent5">
                <a:lumMod val="10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4554"/>
            <a:ext cx="9144000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2200" b="1" u="sng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நற்செய்திக்கு முன் வாழ்த்தொலி </a:t>
            </a:r>
            <a:endParaRPr lang="en-US" sz="2200" b="1" u="sng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200000"/>
              </a:lnSpc>
            </a:pPr>
            <a:r>
              <a:rPr lang="en-US" sz="20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</a:t>
            </a:r>
            <a:r>
              <a:rPr lang="ta-IN" sz="2000" b="1" dirty="0">
                <a:solidFill>
                  <a:srgbClr val="FF0000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அல்லேலூயா</a:t>
            </a:r>
            <a:r>
              <a:rPr lang="en-IN" sz="2000" b="1" dirty="0">
                <a:solidFill>
                  <a:srgbClr val="FF0000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ta-IN" sz="2000" b="1" dirty="0">
                <a:solidFill>
                  <a:srgbClr val="FF0000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அல்லேலூயா</a:t>
            </a:r>
            <a:r>
              <a:rPr lang="en-IN" sz="2000" b="1" dirty="0">
                <a:solidFill>
                  <a:srgbClr val="FF0000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ta-IN" sz="2000" b="1" dirty="0">
                <a:solidFill>
                  <a:srgbClr val="FF0000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அல்லேலூயா! </a:t>
            </a:r>
            <a:endParaRPr lang="en-US" sz="2000" b="1" dirty="0">
              <a:solidFill>
                <a:srgbClr val="FF0000"/>
              </a:solidFill>
              <a:effectLst>
                <a:glow rad="139700">
                  <a:schemeClr val="accent4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200000"/>
              </a:lnSpc>
            </a:pPr>
            <a:endParaRPr lang="en-US" sz="2000" b="1" dirty="0">
              <a:solidFill>
                <a:srgbClr val="FF0000"/>
              </a:solidFill>
              <a:effectLst>
                <a:glow rad="139700">
                  <a:schemeClr val="accent4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 </a:t>
            </a: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ஏழையரின் உள்ளத்தோர் பேறுபெற்றோர்</a:t>
            </a:r>
            <a:r>
              <a:rPr lang="en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 </a:t>
            </a: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ஏனெனில் விண்ணரசு அவர்களுக்கு உரியது</a:t>
            </a:r>
            <a:r>
              <a:rPr lang="ta-IN" sz="2400" b="1" dirty="0"/>
              <a:t>.</a:t>
            </a:r>
            <a:r>
              <a:rPr lang="en-US" sz="2400" b="1" dirty="0"/>
              <a:t> </a:t>
            </a:r>
            <a:r>
              <a:rPr lang="en-US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 </a:t>
            </a: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அல்லேலூயா.</a:t>
            </a:r>
            <a:r>
              <a:rPr lang="en-US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</a:t>
            </a:r>
          </a:p>
          <a:p>
            <a:pPr algn="just">
              <a:lnSpc>
                <a:spcPct val="150000"/>
              </a:lnSpc>
            </a:pPr>
            <a:endParaRPr lang="en-US" sz="200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lnSpc>
                <a:spcPct val="150000"/>
              </a:lnSpc>
            </a:pPr>
            <a:r>
              <a:rPr lang="en-US" sz="20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</a:t>
            </a:r>
            <a:r>
              <a:rPr lang="ta-IN" sz="2000" b="1" dirty="0">
                <a:solidFill>
                  <a:srgbClr val="FF0000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அல்லேலூயா</a:t>
            </a:r>
            <a:r>
              <a:rPr lang="en-IN" sz="2000" b="1" dirty="0">
                <a:solidFill>
                  <a:srgbClr val="FF0000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ta-IN" sz="2000" b="1" dirty="0">
                <a:solidFill>
                  <a:srgbClr val="FF0000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அல்லேலூயா</a:t>
            </a:r>
            <a:r>
              <a:rPr lang="en-IN" sz="2000" b="1" dirty="0">
                <a:solidFill>
                  <a:srgbClr val="FF0000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ta-IN" sz="2000" b="1" dirty="0">
                <a:solidFill>
                  <a:srgbClr val="FF0000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அல்லேலூயா!</a:t>
            </a:r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3079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6497" y="1359248"/>
            <a:ext cx="8958649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/>
          </a:p>
          <a:p>
            <a:endParaRPr lang="en-US" dirty="0"/>
          </a:p>
          <a:p>
            <a:pPr>
              <a:lnSpc>
                <a:spcPct val="200000"/>
              </a:lnSpc>
            </a:pP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குரு : ஆண்டவர் உங்களோடு இருப்பாராக</a:t>
            </a:r>
            <a:endParaRPr lang="en-US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200000"/>
              </a:lnSpc>
            </a:pPr>
            <a:r>
              <a:rPr lang="ta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 : </a:t>
            </a:r>
            <a:r>
              <a:rPr lang="ta-IN" sz="2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உம் ஆன்மாவோடும் இருப்பாராக</a:t>
            </a:r>
            <a:endParaRPr lang="en-IN" sz="28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200000"/>
              </a:lnSpc>
            </a:pP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குரு :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</a:t>
            </a: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மாற்கு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எழுதிய தூய</a:t>
            </a:r>
            <a:endParaRPr lang="en-US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200000"/>
              </a:lnSpc>
            </a:pP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நற்செய்தியிலிருந்து வாசகம்</a:t>
            </a:r>
            <a:endParaRPr lang="en-US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200000"/>
              </a:lnSpc>
            </a:pPr>
            <a:r>
              <a:rPr lang="ta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 :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ஆண்டவரே, மாட்சி உமக்கே !</a:t>
            </a:r>
            <a:endParaRPr lang="en-IN" sz="28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699051" y="932681"/>
            <a:ext cx="381068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2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நற்செய்தி வாசகம்</a:t>
            </a:r>
            <a:endParaRPr lang="en-IN" sz="220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64717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76650" y="1018406"/>
            <a:ext cx="381068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2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நற்செய்தி வாசகம்</a:t>
            </a:r>
            <a:endParaRPr lang="en-IN" sz="220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5559380"/>
            <a:ext cx="91440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IN" sz="20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 </a:t>
            </a:r>
            <a:r>
              <a:rPr lang="ta-IN" sz="20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மாற்கு எழுதிய நற்செய்தியிலிருந்து வாசகம் </a:t>
            </a:r>
            <a:r>
              <a:rPr lang="en-IN" sz="22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 : 17 - 30</a:t>
            </a:r>
          </a:p>
        </p:txBody>
      </p:sp>
      <p:sp>
        <p:nvSpPr>
          <p:cNvPr id="2" name="Rectangle 1"/>
          <p:cNvSpPr/>
          <p:nvPr/>
        </p:nvSpPr>
        <p:spPr>
          <a:xfrm>
            <a:off x="209552" y="2052080"/>
            <a:ext cx="391477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உமக்கு உள்ளவற்றை விற்று ஏழைகளுக்குக் கொடும்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“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6260" y="1742985"/>
            <a:ext cx="4860115" cy="3619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36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95249" y="1114425"/>
            <a:ext cx="8943975" cy="50321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அக்காலத்தில் இயேசு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புறப்பட்டுச் சென்று</a:t>
            </a:r>
            <a:r>
              <a:rPr lang="en-US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கொண்டிருந்தபோது வழியில் ஒருவர் அவரிடம் ஓடிவந்து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முழந்தாள்படியிட்டு</a:t>
            </a:r>
            <a:r>
              <a:rPr lang="en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, ``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நல்ல போதகரே</a:t>
            </a:r>
            <a:r>
              <a:rPr lang="en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நிலைவாழ்வை உரிமையாக்கிக்கொள்ள நான் என்ன செய்ய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வேண்டும்</a:t>
            </a:r>
            <a:r>
              <a:rPr lang="en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?'' 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என்று அவரைக் கேட்டார். அதற்கு இயேசு அவரிடம்</a:t>
            </a:r>
            <a:r>
              <a:rPr lang="en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, ``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நான் நல்லவன் என ஏன்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சொல்கிறீர்</a:t>
            </a:r>
            <a:r>
              <a:rPr lang="en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? 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கடவுள் ஒருவரைத் தவிர நல்லவர் எவரும் இல்லையே. உமக்குக் கட்டளைகள்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தெரியும் அல்லவா</a:t>
            </a:r>
            <a:r>
              <a:rPr lang="en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?</a:t>
            </a:r>
            <a:endParaRPr lang="en-IN" sz="2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92974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95249" y="838200"/>
            <a:ext cx="8963025" cy="55861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`</a:t>
            </a: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கொலை செய்யாதே</a:t>
            </a:r>
            <a:r>
              <a:rPr lang="en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; </a:t>
            </a: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விபசாரம் செய்யாதே</a:t>
            </a:r>
            <a:r>
              <a:rPr lang="en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; </a:t>
            </a: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களவு செய்யாதே</a:t>
            </a:r>
            <a:r>
              <a:rPr lang="en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; </a:t>
            </a: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பொய்ச் சான்று</a:t>
            </a: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சொல்லாதே</a:t>
            </a:r>
            <a:r>
              <a:rPr lang="en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; </a:t>
            </a: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வஞ்சித்துப் பறிக்காதே</a:t>
            </a:r>
            <a:r>
              <a:rPr lang="en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; </a:t>
            </a: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உன் தாய் தந்தையை மதித்து நட</a:t>
            </a:r>
            <a:r>
              <a:rPr lang="en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'' </a:t>
            </a: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என்றார். அவர்</a:t>
            </a: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இயேசுவிடம்</a:t>
            </a:r>
            <a:r>
              <a:rPr lang="en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, ``</a:t>
            </a: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போதகரே</a:t>
            </a:r>
            <a:r>
              <a:rPr lang="en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இவை அனைத்தையும் நான் என் இளமையிலிருந்தே கடைப்பிடித்து</a:t>
            </a: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வந்துள்ளேன்</a:t>
            </a:r>
            <a:r>
              <a:rPr lang="en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'' </a:t>
            </a: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என்று கூறினார். அப்போது இயேசு அன்பொழுக அவரைக் கூர்ந்து நோக்கி</a:t>
            </a:r>
            <a:r>
              <a:rPr lang="en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, ``</a:t>
            </a: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உமக்கு இன்னும் ஒன்று குறைபடுகிறது. நீர் போய் உமக்கு உள்ளவற்றை விற்று</a:t>
            </a: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ஏழைகளுக்குக் கொடும்.</a:t>
            </a:r>
            <a:endParaRPr lang="en-IN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75517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6675" y="866776"/>
            <a:ext cx="9001125" cy="55861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அப்போது விண்ணகத்தில் நீர் செல்வராய் இருப்பீர். பின்பு வந்து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என்னைப் பின்பற்றும்</a:t>
            </a:r>
            <a:r>
              <a:rPr lang="en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''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என்று அவரிடம் கூறினார். இயேசு சொன்னதைக் கேட்டதும் அவர்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முகம்வாடி வருத்தத்தோடு சென்றுவிட்டார். ஏனெனில் அவருக்கு ஏராளமான சொத்து இருந்தது.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இயேசு சுற்றிலும் திரும்பிப் பார்த்துத் தம் சீடரிடம்</a:t>
            </a:r>
            <a:r>
              <a:rPr lang="en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, ``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செல்வர் இறையாட்சிக்கு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உட்படுவது மிகவும் கடினம்</a:t>
            </a:r>
            <a:r>
              <a:rPr lang="en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''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என்றார். சீடர்கள் அவர் சொன்னதைக் கேட்டுத்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திகைப்புக்கு உள்ளானார்கள்.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28649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4300" y="828675"/>
            <a:ext cx="8934450" cy="55861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மீண்டும் இயேசு அவர்களைப் பார்த்து</a:t>
            </a:r>
            <a:r>
              <a:rPr lang="en-IN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, ``</a:t>
            </a:r>
            <a:r>
              <a:rPr lang="ta-IN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பிள்ளைகளே</a:t>
            </a:r>
            <a:r>
              <a:rPr lang="en-IN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ta-IN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செல்வர்கள் இறையாட்சிக்கு உட்படுவது மிகவும் கடினம். அவர்கள் இறை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ta-IN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யாட்சிக்கு</a:t>
            </a:r>
            <a:r>
              <a:rPr lang="ta-IN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a-IN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உட்படுவதை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ta-IN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விட ஊசியின் காதில் ஒட்டகம் நுழைவது எளிது</a:t>
            </a:r>
            <a:r>
              <a:rPr lang="en-IN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'' </a:t>
            </a:r>
            <a:r>
              <a:rPr lang="ta-IN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என்றார். சீடர்கள் மிகவும்</a:t>
            </a:r>
            <a:r>
              <a:rPr lang="ta-IN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a-IN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வியப்பில் ஆழ்ந்தவர்களாய்</a:t>
            </a:r>
            <a:r>
              <a:rPr lang="en-IN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, ``</a:t>
            </a:r>
            <a:r>
              <a:rPr lang="ta-IN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பின் யார்தாம் மீட்புப் பெற முடியும்</a:t>
            </a:r>
            <a:r>
              <a:rPr lang="en-IN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?'' </a:t>
            </a:r>
            <a:r>
              <a:rPr lang="ta-IN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என்று</a:t>
            </a:r>
            <a:r>
              <a:rPr lang="ta-IN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a-IN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தங்களிடையே பேசிக்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ta-IN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கொண்டார்கள். இயேசு அவர்களைக் கூர்ந்து நோக்கி</a:t>
            </a:r>
            <a:r>
              <a:rPr lang="en-IN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, ``</a:t>
            </a:r>
            <a:r>
              <a:rPr lang="ta-IN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மனிதரால் இது</a:t>
            </a:r>
            <a:r>
              <a:rPr lang="ta-IN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a-IN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இயலாது.</a:t>
            </a:r>
            <a:endParaRPr lang="en-IN" sz="2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29062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6675" y="1152525"/>
            <a:ext cx="9010650" cy="50321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ஆனால் கடவுளுக்கு அப்படியல்ல</a:t>
            </a:r>
            <a:r>
              <a:rPr lang="en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கடவுளால் எல்லாம் இயலும்</a:t>
            </a:r>
            <a:r>
              <a:rPr lang="en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'' 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என்றார். அப்போது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பேதுரு அவரிடம்</a:t>
            </a:r>
            <a:r>
              <a:rPr lang="en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, ``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பாரும்</a:t>
            </a:r>
            <a:r>
              <a:rPr lang="en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நாங்கள் எல்லாவற்றையும் விட்டுவிட்டு உம்மைப்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பின்பற்றியவர்களாயிற்றே</a:t>
            </a:r>
            <a:r>
              <a:rPr lang="en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'' 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என்று சொன்னார். அதற்கு இயேசு</a:t>
            </a:r>
            <a:r>
              <a:rPr lang="en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, ``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உறுதியாக உங்களுக்குச்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சொல்கிறேன்: என் பொருட்டும் நற்செய்தியின் பொருட்டும் வீடுகளையோ</a:t>
            </a:r>
            <a:r>
              <a:rPr lang="en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சகோதரர்களையோ</a:t>
            </a:r>
            <a:r>
              <a:rPr lang="en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சகோதரிகளையோ</a:t>
            </a:r>
            <a:r>
              <a:rPr lang="en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தாயையோ</a:t>
            </a:r>
            <a:r>
              <a:rPr lang="en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தந்தையையோ</a:t>
            </a:r>
            <a:r>
              <a:rPr lang="en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,</a:t>
            </a:r>
            <a:endParaRPr lang="en-IN" sz="2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62634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199" y="1371599"/>
            <a:ext cx="8963025" cy="45448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பிள்ளைகளையோ</a:t>
            </a:r>
            <a:r>
              <a:rPr lang="en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, </a:t>
            </a: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நிலபுலங்களையோ விட்டு</a:t>
            </a:r>
            <a:r>
              <a:rPr lang="en-US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விட்ட எவரும்</a:t>
            </a: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இம்மையில் நூறு மடங்காக வீடுகளையும் சகோதரர்களையும் சகோதரி</a:t>
            </a:r>
            <a:r>
              <a:rPr lang="en-US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களையும் தாயையும்</a:t>
            </a: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நில</a:t>
            </a:r>
            <a:r>
              <a:rPr lang="en-US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புலங்களையும்</a:t>
            </a:r>
            <a:r>
              <a:rPr lang="en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, </a:t>
            </a: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இவற்றோடு</a:t>
            </a:r>
            <a:r>
              <a:rPr lang="en-US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கூட இன்னல்களையும் மறுமையில் நிலைவாழ்வையும் பெறாமல்</a:t>
            </a: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போகார்</a:t>
            </a:r>
            <a:r>
              <a:rPr lang="en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'' </a:t>
            </a: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என்றார்.</a:t>
            </a:r>
            <a:endParaRPr lang="en-IN" sz="240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algn="r">
              <a:lnSpc>
                <a:spcPct val="150000"/>
              </a:lnSpc>
              <a:spcAft>
                <a:spcPts val="800"/>
              </a:spcAft>
            </a:pPr>
            <a:r>
              <a:rPr lang="ta-IN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ஆண்டவரின் அருள்வாக்கு</a:t>
            </a:r>
            <a:r>
              <a:rPr lang="en-IN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</a:p>
          <a:p>
            <a:pPr algn="r">
              <a:lnSpc>
                <a:spcPct val="150000"/>
              </a:lnSpc>
              <a:spcAft>
                <a:spcPts val="800"/>
              </a:spcAft>
            </a:pPr>
            <a:r>
              <a:rPr lang="en-IN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       </a:t>
            </a:r>
            <a:r>
              <a:rPr lang="ta-IN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கிறிஸ்துவே, உமக்குப் புகழ்</a:t>
            </a:r>
            <a:endParaRPr lang="en-IN" sz="24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3917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327" y="1000296"/>
            <a:ext cx="9160222" cy="5314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9908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69682" y="1376313"/>
            <a:ext cx="880463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விண்ணையும் மண்ணையும் படைத்தவராம்</a:t>
            </a:r>
            <a:br>
              <a:rPr lang="en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கடவுள் ஒருவர் இருக்கின்றார்</a:t>
            </a:r>
            <a:r>
              <a:rPr lang="en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en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தந்தை மகன் தூய ஆவியராய் </a:t>
            </a:r>
            <a:endParaRPr lang="en-US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ஒன்றாய் வாழ்வோரை நம்புகிறேன்</a:t>
            </a:r>
            <a:endParaRPr lang="en-US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</a:t>
            </a: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ஆவியின்</a:t>
            </a:r>
            <a:r>
              <a:rPr lang="en-US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வல்லமையால்</a:t>
            </a:r>
            <a:r>
              <a:rPr lang="en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en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</a:t>
            </a: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இறைமகன் நமக்காய் மனிதரானார்</a:t>
            </a:r>
            <a:endParaRPr lang="en-US" sz="240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</a:t>
            </a: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கன்னி மரியிடம் பிறந்தவராம்</a:t>
            </a:r>
            <a:endParaRPr lang="en-US" sz="240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</a:t>
            </a: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இயேசுவை உறுதியாய் நம்புகிறேன்</a:t>
            </a:r>
            <a:endParaRPr lang="en-IN" sz="240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17690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50829" y="1338606"/>
            <a:ext cx="8823489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2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பிலாத்துவின் ஆட்சியில் பாடுபட்டார்</a:t>
            </a:r>
            <a:r>
              <a:rPr lang="en-IN" sz="2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en-IN" sz="2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a-IN" sz="2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சிலுவையில் இறந்து</a:t>
            </a:r>
            <a:r>
              <a:rPr lang="en-US" sz="2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அடக்கப் பட்டார்</a:t>
            </a:r>
            <a:r>
              <a:rPr lang="en-IN" sz="2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en-IN" sz="2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a-IN" sz="2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மூன்றாம் நாளில் உயிர்த்தெழுந்தார்</a:t>
            </a:r>
            <a:r>
              <a:rPr lang="en-IN" sz="2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en-IN" sz="2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a-IN" sz="2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இறப்பின் மீதே</a:t>
            </a:r>
            <a:r>
              <a:rPr lang="en-US" sz="2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வெற்றி கொண்டார் </a:t>
            </a:r>
            <a:endParaRPr lang="en-IN" sz="25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IN" sz="2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</a:t>
            </a:r>
            <a:r>
              <a:rPr lang="ta-IN" sz="25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விண்ணகம் வாழும் தந்தையிடம்</a:t>
            </a:r>
            <a:r>
              <a:rPr lang="en-IN" sz="25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en-IN" sz="25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IN" sz="25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</a:t>
            </a:r>
            <a:r>
              <a:rPr lang="ta-IN" sz="25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அரியணை கொண்டு இருக்கின்றார்</a:t>
            </a:r>
            <a:r>
              <a:rPr lang="en-IN" sz="25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en-IN" sz="25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IN" sz="25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</a:t>
            </a:r>
            <a:r>
              <a:rPr lang="ta-IN" sz="25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உலகம் முடியும் காலத்திலே</a:t>
            </a:r>
            <a:r>
              <a:rPr lang="en-IN" sz="25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en-IN" sz="25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IN" sz="25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</a:t>
            </a:r>
            <a:r>
              <a:rPr lang="ta-IN" sz="25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நடுவராய்த் திரும்பவும் வந்திடுவார் </a:t>
            </a:r>
            <a:endParaRPr lang="en-IN" sz="25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852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03695" y="1065229"/>
            <a:ext cx="8898903" cy="52379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2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ஆவியாரை நம்புகிறேன்</a:t>
            </a:r>
            <a:br>
              <a:rPr lang="en-IN" sz="2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a-IN" sz="2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பாரினில் அவர் துணை வேண்டுகிறேன்</a:t>
            </a:r>
            <a:r>
              <a:rPr lang="en-IN" sz="2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en-IN" sz="2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a-IN" sz="2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பாவ மன்னிப்பில் தூய்மை பெற்று</a:t>
            </a:r>
            <a:r>
              <a:rPr lang="en-IN" sz="2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en-IN" sz="2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a-IN" sz="2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பரிகார வாழ்வில் நிலைத்திடுவேன் </a:t>
            </a:r>
            <a:endParaRPr lang="en-IN" sz="25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IN" sz="2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</a:t>
            </a:r>
            <a:r>
              <a:rPr lang="ta-IN" sz="25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திரு</a:t>
            </a:r>
            <a:r>
              <a:rPr lang="en-US" sz="25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5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அவை உரைப்பதை நம்புகிறேன்</a:t>
            </a:r>
            <a:r>
              <a:rPr lang="en-IN" sz="25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en-IN" sz="25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IN" sz="25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</a:t>
            </a:r>
            <a:r>
              <a:rPr lang="ta-IN" sz="25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புனிதர்கள் உறவை நம்புகிறேன்</a:t>
            </a:r>
            <a:br>
              <a:rPr lang="en-IN" sz="25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IN" sz="25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	</a:t>
            </a:r>
            <a:r>
              <a:rPr lang="ta-IN" sz="25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உடலின் உயிர்ப்பை நிலை வாழ்வை</a:t>
            </a:r>
            <a:r>
              <a:rPr lang="en-IN" sz="25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en-IN" sz="25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IN" sz="25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	</a:t>
            </a:r>
            <a:r>
              <a:rPr lang="ta-IN" sz="25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உறுதி </a:t>
            </a:r>
            <a:r>
              <a:rPr lang="en-US" sz="25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5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யுடனே நம்புகிறேன்</a:t>
            </a:r>
            <a:endParaRPr lang="en-US" sz="25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2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                                                                </a:t>
            </a:r>
            <a:r>
              <a:rPr lang="ta-IN" sz="25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ஆமென்</a:t>
            </a:r>
            <a:r>
              <a:rPr lang="ta-IN" sz="2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01395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00897"/>
            <a:ext cx="9144000" cy="533811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640711" y="2491829"/>
            <a:ext cx="509466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a-IN" sz="2800" b="1" dirty="0">
                <a:solidFill>
                  <a:srgbClr val="00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விசுவாசிகள் மன்றாட்டு</a:t>
            </a:r>
            <a:endParaRPr lang="en-IN" sz="2800" b="1" dirty="0">
              <a:solidFill>
                <a:srgbClr val="00FF00"/>
              </a:solidFill>
              <a:effectLst>
                <a:glow rad="101600">
                  <a:schemeClr val="tx1">
                    <a:alpha val="6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67211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="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0"/>
                <a:lumOff val="100000"/>
              </a:schemeClr>
            </a:gs>
            <a:gs pos="35000">
              <a:schemeClr val="accent4">
                <a:lumMod val="0"/>
                <a:lumOff val="100000"/>
              </a:schemeClr>
            </a:gs>
            <a:gs pos="100000">
              <a:schemeClr val="accent4">
                <a:lumMod val="1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05016" y="5185315"/>
            <a:ext cx="6197757" cy="9694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800" b="1" dirty="0">
                <a:solidFill>
                  <a:srgbClr val="C000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காணிக்கைப்</a:t>
            </a:r>
            <a:r>
              <a:rPr lang="en-US" sz="3800" b="1" dirty="0">
                <a:solidFill>
                  <a:srgbClr val="C000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ta-IN" sz="3800" b="1" dirty="0">
                <a:solidFill>
                  <a:srgbClr val="C000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பாடல்</a:t>
            </a:r>
            <a:endParaRPr lang="en-IN" sz="3800" b="1" dirty="0">
              <a:solidFill>
                <a:srgbClr val="C00000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7851" y="1002626"/>
            <a:ext cx="5520480" cy="4059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396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="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0"/>
                <a:lumOff val="100000"/>
              </a:schemeClr>
            </a:gs>
            <a:gs pos="35000">
              <a:schemeClr val="accent4">
                <a:lumMod val="0"/>
                <a:lumOff val="100000"/>
              </a:schemeClr>
            </a:gs>
            <a:gs pos="100000">
              <a:schemeClr val="accent4">
                <a:lumMod val="1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6674" y="1095375"/>
            <a:ext cx="9077325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2400" b="1" dirty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எல்லாம் தருகின்றேன் தந்தாய் </a:t>
            </a:r>
            <a:endParaRPr lang="en-US" sz="2400" b="1" dirty="0">
              <a:solidFill>
                <a:srgbClr val="99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200000"/>
              </a:lnSpc>
            </a:pPr>
            <a:r>
              <a:rPr lang="ta-IN" sz="2400" b="1" dirty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என்னையும் தருகின்றேன் </a:t>
            </a:r>
            <a:r>
              <a:rPr lang="en-US" sz="2400" b="1" dirty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</a:t>
            </a:r>
            <a:r>
              <a:rPr lang="ta-IN" sz="2400" b="1" dirty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 </a:t>
            </a:r>
            <a:endParaRPr lang="ta-I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200000"/>
              </a:lnSpc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 </a:t>
            </a:r>
            <a:r>
              <a:rPr lang="en-US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  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en-US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)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sz="2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200000"/>
              </a:lnSpc>
            </a:pP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இயற்கை ஈந்த மலர்கள் பறித்தே</a:t>
            </a:r>
            <a:r>
              <a:rPr lang="en-US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2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தருவேன் உனக்கு காணிக்கை</a:t>
            </a:r>
            <a:r>
              <a:rPr lang="en-US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</a:t>
            </a:r>
            <a:r>
              <a:rPr lang="en-US" sz="2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பெ</a:t>
            </a:r>
            <a:r>
              <a:rPr lang="en-US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</a:t>
            </a:r>
            <a:r>
              <a:rPr lang="en-US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</a:t>
            </a:r>
            <a:br>
              <a:rPr lang="ta-IN" sz="2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உழைப்பின் பயனாய் கிடைத்த பொருளை </a:t>
            </a:r>
            <a:r>
              <a:rPr lang="en-US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 2</a:t>
            </a: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0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பெ/ஆ</a:t>
            </a:r>
            <a:br>
              <a:rPr lang="ta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a-IN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என்னோடு இணைத்தே தருகின்றேன் - 2 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ALL</a:t>
            </a:r>
            <a:endParaRPr lang="en-IN" sz="20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Right Brace 2"/>
          <p:cNvSpPr/>
          <p:nvPr/>
        </p:nvSpPr>
        <p:spPr>
          <a:xfrm>
            <a:off x="5695950" y="1381125"/>
            <a:ext cx="323850" cy="1143000"/>
          </a:xfrm>
          <a:prstGeom prst="rightBrace">
            <a:avLst>
              <a:gd name="adj1" fmla="val 31862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" name="Right Brace 3"/>
          <p:cNvSpPr/>
          <p:nvPr/>
        </p:nvSpPr>
        <p:spPr>
          <a:xfrm>
            <a:off x="6019800" y="3533775"/>
            <a:ext cx="352425" cy="1162050"/>
          </a:xfrm>
          <a:prstGeom prst="rightBrace">
            <a:avLst>
              <a:gd name="adj1" fmla="val 38063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28788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=""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0"/>
                <a:lumOff val="100000"/>
              </a:schemeClr>
            </a:gs>
            <a:gs pos="35000">
              <a:schemeClr val="accent4">
                <a:lumMod val="0"/>
                <a:lumOff val="100000"/>
              </a:schemeClr>
            </a:gs>
            <a:gs pos="100000">
              <a:schemeClr val="accent4">
                <a:lumMod val="1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5725" y="1104900"/>
            <a:ext cx="8953499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  (  2  )</a:t>
            </a:r>
          </a:p>
          <a:p>
            <a:pPr>
              <a:lnSpc>
                <a:spcPct val="200000"/>
              </a:lnSpc>
            </a:pP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பிறருக்காக வாழ்வதில் நானும் 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2</a:t>
            </a:r>
            <a:b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என்னையே உம்மிடம் தருகின்றேன்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ta-IN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பெ</a:t>
            </a:r>
            <a:r>
              <a:rPr lang="en-US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</a:t>
            </a:r>
            <a:r>
              <a:rPr lang="en-US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</a:t>
            </a:r>
            <a:br>
              <a:rPr lang="ta-IN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பிறரின் சுமையை விரும்பிச் சுமக்க </a:t>
            </a:r>
            <a:r>
              <a:rPr 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 2    </a:t>
            </a:r>
            <a:r>
              <a:rPr lang="ta-IN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பெ</a:t>
            </a:r>
            <a:r>
              <a:rPr lang="en-US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</a:t>
            </a:r>
            <a:r>
              <a:rPr lang="en-US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</a:t>
            </a:r>
            <a:br>
              <a:rPr lang="ta-IN" sz="2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என்னையும் தகுதி ஆக்குவாய் – 2</a:t>
            </a:r>
            <a:r>
              <a:rPr lang="en-US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</a:t>
            </a:r>
            <a:r>
              <a:rPr lang="en-US" sz="20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</a:t>
            </a:r>
          </a:p>
          <a:p>
            <a:pPr>
              <a:lnSpc>
                <a:spcPct val="200000"/>
              </a:lnSpc>
            </a:pPr>
            <a:r>
              <a:rPr lang="en-US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எல்லாம் தருகின்றேன் தந்தாய் </a:t>
            </a:r>
            <a:endParaRPr lang="en-US" sz="2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200000"/>
              </a:lnSpc>
            </a:pPr>
            <a:r>
              <a:rPr lang="en-US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என்னையும் தருகின்றேன் </a:t>
            </a:r>
            <a:endParaRPr lang="en-IN" sz="2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Right Brace 2"/>
          <p:cNvSpPr/>
          <p:nvPr/>
        </p:nvSpPr>
        <p:spPr>
          <a:xfrm>
            <a:off x="6381749" y="2076450"/>
            <a:ext cx="333375" cy="1238250"/>
          </a:xfrm>
          <a:prstGeom prst="rightBrace">
            <a:avLst>
              <a:gd name="adj1" fmla="val 28333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0634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=""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0"/>
                <a:lumOff val="100000"/>
              </a:schemeClr>
            </a:gs>
            <a:gs pos="35000">
              <a:schemeClr val="accent5">
                <a:lumMod val="0"/>
                <a:lumOff val="100000"/>
              </a:schemeClr>
            </a:gs>
            <a:gs pos="100000">
              <a:schemeClr val="accent5">
                <a:lumMod val="1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583" y="1050851"/>
            <a:ext cx="912589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mini" pitchFamily="34" charset="0"/>
              </a:rPr>
              <a:t>குரு :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mini" pitchFamily="34" charset="0"/>
              </a:rPr>
              <a:t> </a:t>
            </a:r>
            <a:r>
              <a:rPr lang="ta-IN" sz="20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mini" pitchFamily="34" charset="0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ஏற்றதாகும்</a:t>
            </a:r>
            <a:r>
              <a:rPr lang="en-US" sz="20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mini" pitchFamily="34" charset="0"/>
              </a:rPr>
              <a:t> </a:t>
            </a:r>
            <a:r>
              <a:rPr lang="ta-IN" sz="20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mini" pitchFamily="34" charset="0"/>
              </a:rPr>
              <a:t>படி ஜெபியுங்கள்.</a:t>
            </a:r>
            <a:endParaRPr lang="en-US" sz="200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mini" pitchFamily="34" charset="0"/>
            </a:endParaRPr>
          </a:p>
          <a:p>
            <a:pPr algn="just">
              <a:lnSpc>
                <a:spcPct val="200000"/>
              </a:lnSpc>
            </a:pPr>
            <a:r>
              <a:rPr lang="ta-IN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mini" pitchFamily="34" charset="0"/>
              </a:rPr>
              <a:t>மக்கள்</a:t>
            </a:r>
            <a:r>
              <a:rPr lang="en-US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mini" pitchFamily="34" charset="0"/>
              </a:rPr>
              <a:t> </a:t>
            </a:r>
            <a:r>
              <a:rPr lang="ta-IN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mini" pitchFamily="34" charset="0"/>
              </a:rPr>
              <a:t>: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mini" pitchFamily="34" charset="0"/>
              </a:rPr>
              <a:t> 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mini" pitchFamily="34" charset="0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2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mini" pitchFamily="34" charset="0"/>
              <a:cs typeface="Lath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5314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=""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4" y="984935"/>
            <a:ext cx="9145803" cy="5341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324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=""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436623" y="1118972"/>
            <a:ext cx="425469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a-IN" sz="24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நற்கருணை மன்றாட்டு</a:t>
            </a:r>
            <a:endParaRPr lang="en-IN" sz="2400" b="1" u="sng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11211" y="1705234"/>
            <a:ext cx="8921578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குரு : ஆண்டவர் உங்களோடு இருப்பாராக</a:t>
            </a:r>
            <a:endParaRPr lang="en-US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a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 : </a:t>
            </a:r>
            <a:r>
              <a:rPr lang="ta-IN" sz="2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உம் ஆன்மாவோடும் இருப்பாராக</a:t>
            </a:r>
            <a:endParaRPr lang="en-US" sz="28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குரு :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இதயங்களை மேலே எழுப்புங்கள்</a:t>
            </a:r>
            <a:endParaRPr lang="en-US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a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 : </a:t>
            </a:r>
            <a:r>
              <a:rPr lang="ta-IN" sz="2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ஆண்டவரிடம் எழுப்பியுள்ளோம்</a:t>
            </a:r>
            <a:endParaRPr lang="en-US" sz="2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குரு : நம் இறைவனாகிய ஆண்டவருக்கு நன்றி கூறுவோம்</a:t>
            </a:r>
            <a:endParaRPr lang="en-US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a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 :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அது தகுதியும் நீதியுமானதே</a:t>
            </a:r>
            <a:endParaRPr lang="en-IN" sz="2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32218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=""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61508" y="5441945"/>
            <a:ext cx="8029575" cy="854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b="1" dirty="0">
                <a:solidFill>
                  <a:srgbClr val="C0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3600" b="1" dirty="0">
                <a:solidFill>
                  <a:srgbClr val="FF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தூயவர்</a:t>
            </a:r>
            <a:r>
              <a:rPr lang="en-IN" sz="3600" b="1" dirty="0">
                <a:solidFill>
                  <a:srgbClr val="FF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en-IN" sz="3600" b="1" dirty="0">
                <a:solidFill>
                  <a:srgbClr val="C0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ta-IN" sz="3600" b="1" dirty="0">
                <a:solidFill>
                  <a:srgbClr val="FF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தூயவர்</a:t>
            </a:r>
            <a:r>
              <a:rPr lang="en-US" sz="3600" b="1" dirty="0">
                <a:solidFill>
                  <a:srgbClr val="C0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b="1" dirty="0">
                <a:solidFill>
                  <a:srgbClr val="FF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 .</a:t>
            </a:r>
            <a:endParaRPr lang="en-IN" sz="36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00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8775" y="1005916"/>
            <a:ext cx="5867400" cy="4400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775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=""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8536" y="1244338"/>
            <a:ext cx="8738648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தூயவர்</a:t>
            </a:r>
            <a:r>
              <a:rPr lang="en-IN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ta-IN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தூயவர்</a:t>
            </a:r>
            <a:r>
              <a:rPr lang="en-IN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ta-IN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தூயவர்</a:t>
            </a:r>
            <a:r>
              <a:rPr lang="en-IN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ta-IN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வான் </a:t>
            </a:r>
            <a:endParaRPr lang="en-US" sz="2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a-IN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படைகளின் கடவுளாம் ஆண்டவர்</a:t>
            </a:r>
            <a:endParaRPr lang="en-US" sz="2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a-IN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விண்ணகமும், மண்ணகமும் </a:t>
            </a:r>
            <a:endParaRPr lang="en-US" sz="2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a-IN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உமது</a:t>
            </a:r>
            <a:r>
              <a:rPr lang="en-US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மாட்சியால் நிறைந்துள்ளன </a:t>
            </a:r>
            <a:endParaRPr lang="en-IN" sz="2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</a:t>
            </a:r>
            <a:r>
              <a:rPr lang="ta-IN" sz="26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உன்னதங்களிலே ஓசன்னா</a:t>
            </a:r>
            <a:r>
              <a:rPr lang="en-US" sz="26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( 2 )</a:t>
            </a:r>
            <a:r>
              <a:rPr lang="ta-IN" sz="26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60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26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</a:t>
            </a:r>
            <a:r>
              <a:rPr lang="ta-IN" sz="26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ஆண்டவர் பெயரால் </a:t>
            </a:r>
            <a:endParaRPr lang="en-IN" sz="260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26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</a:t>
            </a:r>
            <a:r>
              <a:rPr lang="ta-IN" sz="26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வருகிறவர் ஆசி பெற்றவர் </a:t>
            </a:r>
            <a:endParaRPr lang="en-IN" sz="260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26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</a:t>
            </a:r>
            <a:r>
              <a:rPr lang="ta-IN" sz="26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உன்னதங்களிலே ஓசன்னா</a:t>
            </a:r>
            <a:r>
              <a:rPr lang="en-US" sz="26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( 2 )</a:t>
            </a:r>
            <a:r>
              <a:rPr lang="ta-IN" sz="26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60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19940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="">
      <p:transition spd="slow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077732" y="1260392"/>
            <a:ext cx="5016846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குரு : நம்பிக்கையின் மறைபொருள்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 :</a:t>
            </a:r>
            <a:r>
              <a:rPr lang="ta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2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44" y="2619628"/>
            <a:ext cx="3829564" cy="2230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4233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="">
      <p:transition spd="slow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Image result for the rich young ma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91629"/>
            <a:ext cx="9144000" cy="5335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4574395" y="2423080"/>
            <a:ext cx="4569606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260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விண்ணுலகில் இருக்கின்ற </a:t>
            </a:r>
            <a:endParaRPr lang="en-IN" sz="2600" b="1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200000"/>
              </a:lnSpc>
            </a:pPr>
            <a:r>
              <a:rPr lang="ta-IN" sz="260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எங்கள் தந்தையே !</a:t>
            </a:r>
            <a:endParaRPr lang="en-IN" sz="2600" b="1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04487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="">
      <p:transition spd="slow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0"/>
                <a:lumOff val="100000"/>
              </a:schemeClr>
            </a:gs>
            <a:gs pos="35000">
              <a:schemeClr val="accent5">
                <a:lumMod val="0"/>
                <a:lumOff val="100000"/>
              </a:schemeClr>
            </a:gs>
            <a:gs pos="100000">
              <a:schemeClr val="accent5">
                <a:lumMod val="1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8853" y="1112108"/>
            <a:ext cx="8933935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50000"/>
              </a:lnSpc>
            </a:pP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விண்ணுலகில் இருக்கின்ற எங்கள் தந்தையே !</a:t>
            </a:r>
            <a:r>
              <a:rPr lang="en-US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உமது பெயர் தூயது எனப் போற்றப் பெறுக !</a:t>
            </a:r>
            <a:r>
              <a:rPr lang="en-US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உமது ஆட்சி வருக ! உமது திருவுளம் விண்ணுலகில் நிறைவேறுவது போல மண்ணுலகிலும் நிறைவேறுக !</a:t>
            </a:r>
            <a:r>
              <a:rPr lang="en-US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76748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="">
      <p:transition spd="slow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0"/>
                <a:lumOff val="100000"/>
              </a:schemeClr>
            </a:gs>
            <a:gs pos="35000">
              <a:schemeClr val="accent5">
                <a:lumMod val="0"/>
                <a:lumOff val="100000"/>
              </a:schemeClr>
            </a:gs>
            <a:gs pos="100000">
              <a:schemeClr val="accent5">
                <a:lumMod val="1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8853" y="1359246"/>
            <a:ext cx="8933935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எங்கள் அன்றாட உணவை இன்று எங்களுக்குத் தாரும் ! எங்களுக்கு எதிராக குற்றம் செய்வோரை நாங்கள் மன்னிப்பது போல எங்கள் குற்றங்களை மன்னியும் ! எங்களை சோதனைக்கு உட்படுத்தாதேயும் ! தீமையிலிருந்து எங்களை விடுவித்தருளும் </a:t>
            </a:r>
            <a:r>
              <a:rPr lang="ta-IN" sz="24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 </a:t>
            </a:r>
            <a:endParaRPr lang="en-IN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63991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="">
      <p:transition spd="slow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1211" y="1186251"/>
            <a:ext cx="8921578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குரு : ஆண்டவரே . . . காத்திருக்கின்றோம்</a:t>
            </a:r>
            <a:endParaRPr lang="en-US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a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 : </a:t>
            </a:r>
            <a:r>
              <a:rPr lang="ta-IN" sz="2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ஏனெனில், ஆட்சியும், வல்லமையும், மாட்சியும் என்றென்றும் உமதே</a:t>
            </a:r>
            <a:endParaRPr lang="en-US" sz="2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குரு : ஆண்டவரே . . . ஆட்சி செய்கின்றவர் நீரே</a:t>
            </a:r>
            <a:endParaRPr lang="en-US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a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 : </a:t>
            </a:r>
            <a:r>
              <a:rPr lang="ta-IN" sz="2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ஆமென்</a:t>
            </a:r>
            <a:endParaRPr lang="en-US" sz="28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குரு : ஆண்டவருடைய அமைதி உங்களோடு என்றும் இருப்பதாக</a:t>
            </a:r>
            <a:endParaRPr lang="en-US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a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 : </a:t>
            </a:r>
            <a:r>
              <a:rPr lang="ta-IN" sz="2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உம் ஆன்மாவோடும் இருப்பதாக</a:t>
            </a:r>
            <a:endParaRPr lang="en-IN" sz="2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58597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="">
      <p:transition spd="slow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800521"/>
            <a:ext cx="9209988" cy="37394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2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உலகின் பாவம் போக்கும் இறைவனின்  செம்மறியே! எங்கள்மேல்</a:t>
            </a: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இரக்கம் வையும்</a:t>
            </a:r>
            <a:endParaRPr lang="en-IN" sz="2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</a:t>
            </a:r>
            <a:r>
              <a:rPr lang="ta-IN" sz="25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உலகின் பாவம் போக்கும் இறைவனின்  </a:t>
            </a:r>
            <a:r>
              <a:rPr lang="en-US" sz="25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</a:p>
          <a:p>
            <a:pPr>
              <a:lnSpc>
                <a:spcPct val="150000"/>
              </a:lnSpc>
            </a:pPr>
            <a:r>
              <a:rPr lang="en-US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</a:t>
            </a:r>
            <a:r>
              <a:rPr lang="ta-IN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செம்மறியே!</a:t>
            </a:r>
            <a:r>
              <a:rPr lang="en-IN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எங்கள்மேல் இரக்கம் வையும்</a:t>
            </a:r>
            <a:endParaRPr lang="en-IN" sz="2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a-IN" sz="26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உலகின் பாவம் போக்கும் இறைவனின்  செம்மறியே!</a:t>
            </a:r>
            <a:r>
              <a:rPr lang="en-IN" sz="26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ta-IN" sz="26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எங்களுக்கு அமைதி அருளும்.</a:t>
            </a:r>
            <a:endParaRPr lang="en-IN" sz="260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39302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="">
      <p:transition spd="slow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0"/>
                <a:lumOff val="100000"/>
              </a:schemeClr>
            </a:gs>
            <a:gs pos="35000">
              <a:schemeClr val="accent2">
                <a:lumMod val="0"/>
                <a:lumOff val="100000"/>
              </a:schemeClr>
            </a:gs>
            <a:gs pos="100000">
              <a:schemeClr val="accent2">
                <a:lumMod val="1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5043125" y="2769812"/>
            <a:ext cx="3581430" cy="159274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lnSpc>
                <a:spcPct val="150000"/>
              </a:lnSpc>
            </a:pPr>
            <a:r>
              <a:rPr lang="ta-IN" sz="3200" b="1" cap="none" spc="50" dirty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திருவிருந்துப் </a:t>
            </a:r>
            <a:endParaRPr lang="en-US" sz="3200" b="1" cap="none" spc="50" dirty="0">
              <a:ln w="11430"/>
              <a:solidFill>
                <a:srgbClr val="7030A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3600" b="1" cap="none" spc="50" dirty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பாடல்</a:t>
            </a:r>
            <a:endParaRPr lang="en-IN" sz="3600" b="1" cap="none" spc="50" dirty="0">
              <a:ln w="11430"/>
              <a:solidFill>
                <a:srgbClr val="7030A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19" y="1019174"/>
            <a:ext cx="4288756" cy="5276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574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="">
      <p:transition spd="slow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0"/>
                <a:lumOff val="100000"/>
              </a:schemeClr>
            </a:gs>
            <a:gs pos="35000">
              <a:schemeClr val="accent2">
                <a:lumMod val="0"/>
                <a:lumOff val="100000"/>
              </a:schemeClr>
            </a:gs>
            <a:gs pos="100000">
              <a:schemeClr val="accent2">
                <a:lumMod val="1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0979" y="2012424"/>
            <a:ext cx="902302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இயேசு தரும் </a:t>
            </a:r>
            <a:r>
              <a:rPr lang="ta-IN" sz="2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விருந்திது உண்ண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வாருங்கள்</a:t>
            </a:r>
            <a:r>
              <a:rPr lang="en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en-IN" sz="2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ta-IN" sz="2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பெ</a:t>
            </a:r>
            <a:r>
              <a:rPr lang="en-US" sz="2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r>
              <a:rPr lang="en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en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br>
              <a:rPr lang="en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இறையரசின் உணவிது </a:t>
            </a:r>
            <a:r>
              <a:rPr lang="ta-IN" sz="22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பகிர்ந்து</a:t>
            </a: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கொள்ளுங்கள்</a:t>
            </a:r>
            <a:r>
              <a:rPr lang="en-US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en-US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ta-IN" sz="2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</a:t>
            </a:r>
            <a:r>
              <a:rPr lang="en-US" sz="2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br>
              <a:rPr lang="en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வருவோம் சமத்துவ உறவிலே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</a:t>
            </a:r>
            <a:r>
              <a:rPr lang="en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ta-IN" sz="20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பெ</a:t>
            </a:r>
            <a:r>
              <a:rPr lang="en-US" sz="20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         </a:t>
            </a:r>
            <a:r>
              <a:rPr lang="en-US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b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a-IN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பெறுவோம் இறைவனின் அருளையே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en-US" sz="20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ta-IN" sz="20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</a:t>
            </a:r>
            <a:r>
              <a:rPr lang="en-US" sz="20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en-IN" sz="200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ight Brace 3"/>
          <p:cNvSpPr/>
          <p:nvPr/>
        </p:nvSpPr>
        <p:spPr>
          <a:xfrm>
            <a:off x="8258174" y="2278618"/>
            <a:ext cx="409575" cy="12573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Right Brace 4"/>
          <p:cNvSpPr/>
          <p:nvPr/>
        </p:nvSpPr>
        <p:spPr>
          <a:xfrm>
            <a:off x="6743699" y="3667125"/>
            <a:ext cx="295275" cy="127635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57254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="">
      <p:transition spd="slow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0"/>
                <a:lumOff val="100000"/>
              </a:schemeClr>
            </a:gs>
            <a:gs pos="35000">
              <a:schemeClr val="accent2">
                <a:lumMod val="0"/>
                <a:lumOff val="100000"/>
              </a:schemeClr>
            </a:gs>
            <a:gs pos="100000">
              <a:schemeClr val="accent2">
                <a:lumMod val="1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4469" y="1394396"/>
            <a:ext cx="8882856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200000"/>
              </a:lnSpc>
            </a:pPr>
            <a:r>
              <a:rPr lang="en-US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               (  1  )</a:t>
            </a:r>
          </a:p>
          <a:p>
            <a:pPr lvl="0">
              <a:lnSpc>
                <a:spcPct val="200000"/>
              </a:lnSpc>
            </a:pPr>
            <a:r>
              <a:rPr lang="ta-IN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பாலை நிலத்திலே </a:t>
            </a: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பசியைப்</a:t>
            </a:r>
            <a:r>
              <a:rPr lang="ta-IN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போக்கவே</a:t>
            </a:r>
            <a:r>
              <a:rPr lang="en-US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ta-IN" sz="2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பெ</a:t>
            </a:r>
            <a:r>
              <a:rPr lang="en-US" sz="2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r>
              <a:rPr lang="en-US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en-IN" sz="2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br>
              <a:rPr lang="en-IN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a-IN" sz="2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மண்ணில் வந்தது மன்னா உணவு</a:t>
            </a:r>
            <a:r>
              <a:rPr lang="en-US" sz="2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</a:t>
            </a:r>
            <a:r>
              <a:rPr lang="en-US" sz="2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ta-IN" sz="2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</a:t>
            </a:r>
            <a:r>
              <a:rPr lang="en-US" sz="2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en-IN" sz="20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>
              <a:lnSpc>
                <a:spcPct val="200000"/>
              </a:lnSpc>
            </a:pPr>
            <a:r>
              <a:rPr lang="ta-IN" sz="26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இங்கு</a:t>
            </a:r>
            <a:r>
              <a:rPr lang="en-IN" sz="26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வாடும் மக்களின் துயரைப்</a:t>
            </a:r>
            <a:r>
              <a:rPr lang="ta-IN" sz="26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போக்கவே</a:t>
            </a:r>
            <a:r>
              <a:rPr lang="en-IN" sz="26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en-IN" sz="26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a-IN" sz="26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தேடி வந்தது இந்த தெய்வீக உணவு  </a:t>
            </a:r>
            <a:r>
              <a:rPr lang="en-US" sz="26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</a:t>
            </a:r>
            <a:r>
              <a:rPr lang="en-US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</a:t>
            </a:r>
            <a:endParaRPr lang="en-IN" sz="2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200000"/>
              </a:lnSpc>
            </a:pPr>
            <a:r>
              <a:rPr lang="en-US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</a:t>
            </a:r>
            <a:endParaRPr lang="en-IN" sz="2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ight Brace 3"/>
          <p:cNvSpPr/>
          <p:nvPr/>
        </p:nvSpPr>
        <p:spPr>
          <a:xfrm>
            <a:off x="8234361" y="2370061"/>
            <a:ext cx="266700" cy="150495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Right Brace 4"/>
          <p:cNvSpPr/>
          <p:nvPr/>
        </p:nvSpPr>
        <p:spPr>
          <a:xfrm>
            <a:off x="8362949" y="4095749"/>
            <a:ext cx="200025" cy="1266825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79256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="">
      <p:transition spd="slow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0"/>
                <a:lumOff val="100000"/>
              </a:schemeClr>
            </a:gs>
            <a:gs pos="35000">
              <a:schemeClr val="accent2">
                <a:lumMod val="0"/>
                <a:lumOff val="100000"/>
              </a:schemeClr>
            </a:gs>
            <a:gs pos="100000">
              <a:schemeClr val="accent2">
                <a:lumMod val="1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021949"/>
            <a:ext cx="902302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20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வருவோம் சமத்துவ உறவிலே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en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ta-IN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பெ</a:t>
            </a:r>
            <a:r>
              <a:rPr lang="en-US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</a:t>
            </a:r>
            <a:b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பெறுவோம் இறைவனின் அருளையே</a:t>
            </a:r>
            <a:r>
              <a:rPr lang="en-US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ta-IN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</a:t>
            </a:r>
            <a:r>
              <a:rPr lang="en-US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en-IN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200000"/>
              </a:lnSpc>
            </a:pP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இயேசு தரும் விருந்திது உண்ண வாருங்கள்</a:t>
            </a:r>
            <a:r>
              <a:rPr lang="en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ta-IN" sz="20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பெ</a:t>
            </a:r>
            <a:r>
              <a:rPr lang="en-IN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br>
              <a:rPr lang="en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இறையரசின் உணவிது </a:t>
            </a:r>
            <a:r>
              <a:rPr lang="ta-IN" sz="22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பகிர்ந்து</a:t>
            </a: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கொள்ளுங்கள்</a:t>
            </a:r>
            <a:r>
              <a:rPr lang="en-US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ta-IN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</a:t>
            </a:r>
            <a:r>
              <a:rPr lang="en-US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91446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="">
      <p:transition spd="slow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0"/>
                <a:lumOff val="100000"/>
              </a:schemeClr>
            </a:gs>
            <a:gs pos="35000">
              <a:schemeClr val="accent2">
                <a:lumMod val="0"/>
                <a:lumOff val="100000"/>
              </a:schemeClr>
            </a:gs>
            <a:gs pos="100000">
              <a:schemeClr val="accent2">
                <a:lumMod val="1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0830" y="1430546"/>
            <a:ext cx="8842342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200000"/>
              </a:lnSpc>
            </a:pPr>
            <a:r>
              <a:rPr lang="en-US" sz="2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                   </a:t>
            </a:r>
            <a:r>
              <a:rPr lang="en-US" sz="26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  2  )</a:t>
            </a:r>
          </a:p>
          <a:p>
            <a:pPr>
              <a:lnSpc>
                <a:spcPct val="200000"/>
              </a:lnSpc>
            </a:pPr>
            <a:r>
              <a:rPr lang="ta-IN" sz="26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இறுதி இரவிலே இயேசு தந்த உணவு</a:t>
            </a:r>
            <a:r>
              <a:rPr lang="en-IN" sz="26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en-IN" sz="20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ta-IN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பெ</a:t>
            </a:r>
            <a:r>
              <a:rPr lang="en-US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r>
              <a:rPr lang="en-IN" sz="26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</a:t>
            </a:r>
            <a:r>
              <a:rPr lang="en-IN" sz="2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br>
              <a:rPr lang="en-IN" sz="2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a-IN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விடுதலையைத் </a:t>
            </a: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தந்திட பலியான </a:t>
            </a:r>
            <a:r>
              <a:rPr lang="ta-IN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உணவு</a:t>
            </a:r>
            <a:r>
              <a:rPr lang="en-US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ta-IN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</a:t>
            </a:r>
            <a:r>
              <a:rPr lang="en-US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r>
              <a:rPr lang="en-US" sz="26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>
              <a:lnSpc>
                <a:spcPct val="200000"/>
              </a:lnSpc>
            </a:pPr>
            <a:r>
              <a:rPr lang="ta-IN" sz="26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இன்று</a:t>
            </a:r>
            <a:r>
              <a:rPr lang="en-IN" sz="26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6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வீதி எங்குமே வாழ்வு மலர்ந்திட</a:t>
            </a:r>
            <a:r>
              <a:rPr lang="en-IN" sz="26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en-IN" sz="26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a-IN" sz="26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ஆற்றலாகிடும் இந்த உயிருள்ள உணவு</a:t>
            </a:r>
            <a:r>
              <a:rPr lang="en-US" sz="26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</a:t>
            </a:r>
            <a:r>
              <a:rPr lang="en-US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</a:t>
            </a:r>
            <a:r>
              <a:rPr lang="ta-IN" sz="26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6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ight Brace 3"/>
          <p:cNvSpPr/>
          <p:nvPr/>
        </p:nvSpPr>
        <p:spPr>
          <a:xfrm>
            <a:off x="8229599" y="2537261"/>
            <a:ext cx="276225" cy="12573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Right Brace 4"/>
          <p:cNvSpPr/>
          <p:nvPr/>
        </p:nvSpPr>
        <p:spPr>
          <a:xfrm>
            <a:off x="7658098" y="4076700"/>
            <a:ext cx="342901" cy="131445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9136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="">
      <p:transition spd="slow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0"/>
                <a:lumOff val="100000"/>
              </a:schemeClr>
            </a:gs>
            <a:gs pos="35000">
              <a:schemeClr val="accent2">
                <a:lumMod val="0"/>
                <a:lumOff val="100000"/>
              </a:schemeClr>
            </a:gs>
            <a:gs pos="100000">
              <a:schemeClr val="accent2">
                <a:lumMod val="1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021949"/>
            <a:ext cx="902302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200000"/>
              </a:lnSpc>
            </a:pP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வருவோம் சமத்துவ உறவிலே</a:t>
            </a:r>
            <a:r>
              <a:rPr lang="en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en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ta-IN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பெ</a:t>
            </a:r>
            <a:r>
              <a:rPr lang="en-US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</a:t>
            </a:r>
            <a:r>
              <a:rPr lang="en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</a:t>
            </a:r>
            <a:br>
              <a:rPr lang="en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பெறுவோம் இறைவனின் அருளையே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ta-IN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</a:t>
            </a:r>
            <a:r>
              <a:rPr lang="en-US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en-IN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200000"/>
              </a:lnSpc>
            </a:pP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இயேசு தரும் </a:t>
            </a:r>
            <a:r>
              <a:rPr lang="ta-IN" sz="2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விருந்திது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உண்ண வாருங்கள்</a:t>
            </a:r>
            <a:r>
              <a:rPr lang="en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ta-IN" sz="20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பெ</a:t>
            </a:r>
            <a:r>
              <a:rPr lang="en-IN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    2</a:t>
            </a:r>
            <a:br>
              <a:rPr lang="en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இறையரசின் </a:t>
            </a:r>
            <a:r>
              <a:rPr lang="ta-IN" sz="2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உணவிது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பகிர்ந்து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கொள்ளுங்கள்</a:t>
            </a:r>
            <a:r>
              <a:rPr lang="en-US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ta-IN" sz="20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sp>
        <p:nvSpPr>
          <p:cNvPr id="3" name="Right Brace 2"/>
          <p:cNvSpPr/>
          <p:nvPr/>
        </p:nvSpPr>
        <p:spPr>
          <a:xfrm>
            <a:off x="7505699" y="2305050"/>
            <a:ext cx="200025" cy="123825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" name="Right Brace 3"/>
          <p:cNvSpPr/>
          <p:nvPr/>
        </p:nvSpPr>
        <p:spPr>
          <a:xfrm>
            <a:off x="8591549" y="3771899"/>
            <a:ext cx="295275" cy="1228725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0642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="">
      <p:transition spd="slow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0"/>
                <a:lumOff val="100000"/>
              </a:schemeClr>
            </a:gs>
            <a:gs pos="35000">
              <a:schemeClr val="accent4">
                <a:lumMod val="0"/>
                <a:lumOff val="100000"/>
              </a:schemeClr>
            </a:gs>
            <a:gs pos="100000">
              <a:schemeClr val="accent4">
                <a:lumMod val="1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985841" y="5608058"/>
            <a:ext cx="705513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0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   </a:t>
            </a:r>
            <a:r>
              <a:rPr lang="ta-IN" sz="30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கிறிஸ்துவின் </a:t>
            </a:r>
            <a:r>
              <a:rPr lang="ta-IN" sz="32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ஆன்மாவே</a:t>
            </a:r>
            <a:r>
              <a:rPr lang="en-US" sz="30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 . . . </a:t>
            </a:r>
            <a:r>
              <a:rPr lang="ta-IN" sz="30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endParaRPr lang="en-IN" sz="3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9699" y="997293"/>
            <a:ext cx="6334125" cy="4343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243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="">
      <p:transition spd="slow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28789" y="1493953"/>
            <a:ext cx="888642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கிறிஸ்துவின் ஆன்மாவே,</a:t>
            </a:r>
            <a:b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என்னை புனிதமாக்கும்.</a:t>
            </a:r>
            <a:b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கிறிஸ்துவின் திருவுடலே,</a:t>
            </a:r>
            <a:b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என்னை மீட்டருளும்.</a:t>
            </a:r>
            <a:b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கிறிஸ்துவின் திரு இரத்தமே,</a:t>
            </a:r>
            <a:b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எனக்கு எழுச்சியூட்டும்.</a:t>
            </a:r>
            <a:b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கிறிஸ்துவின் விலாவின் தண்ணீரே,</a:t>
            </a:r>
            <a:b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என்னை கழுவிடுமே</a:t>
            </a:r>
            <a:endParaRPr lang="en-US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11966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="">
      <p:transition spd="slow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15910" y="1442436"/>
            <a:ext cx="882202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கிறிஸ்துவின் பாடுகளே,</a:t>
            </a:r>
            <a:b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என்னை தேற்றிடுமே.</a:t>
            </a:r>
            <a:b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ஒ! நல்ல இயேசுவே,</a:t>
            </a:r>
            <a:b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எனக்கு செவிசாயும்.</a:t>
            </a:r>
            <a:b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உம் திருகாயங்களுள்</a:t>
            </a:r>
            <a:b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என்னை மறைத்தருளும்.</a:t>
            </a:r>
            <a:b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உம்மிடமிருந்து என்னை</a:t>
            </a:r>
            <a:b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பிரிய விடாதேயும்.</a:t>
            </a:r>
            <a:endParaRPr lang="en-US" sz="2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00906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="">
      <p:transition spd="slow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03031" y="1210610"/>
            <a:ext cx="8925059" cy="50321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தீய பகைவரிடமிருந்து</a:t>
            </a:r>
            <a:b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என்னைக் காத்தருளும்.</a:t>
            </a:r>
            <a:b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எனது இறப்பின் வேளையில்</a:t>
            </a:r>
            <a:b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என்னை அழைத்தருளும்.</a:t>
            </a:r>
            <a:b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உம்மிடம் வர எனக்கு</a:t>
            </a:r>
            <a:b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கட்டளையிட்டருளும்.</a:t>
            </a:r>
            <a:b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புனிதர்களோடு எக்காலமும்</a:t>
            </a:r>
            <a:b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உம்மைப் புகழ செய்யும்!</a:t>
            </a:r>
            <a:endParaRPr lang="en-US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			</a:t>
            </a: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ஆமென்</a:t>
            </a:r>
            <a:endParaRPr lang="en-US" sz="240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30044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="">
      <p:transition spd="slow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0"/>
                <a:lumOff val="100000"/>
              </a:schemeClr>
            </a:gs>
            <a:gs pos="35000">
              <a:schemeClr val="accent5">
                <a:lumMod val="0"/>
                <a:lumOff val="100000"/>
              </a:schemeClr>
            </a:gs>
            <a:gs pos="100000">
              <a:schemeClr val="accent5">
                <a:lumMod val="1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119867" y="1198956"/>
            <a:ext cx="6838951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a-IN" sz="23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இந்த வாரம் நினைவுகூரும் புனிதர்கள்</a:t>
            </a:r>
            <a:endParaRPr lang="en-IN" sz="23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433708" y="4640330"/>
            <a:ext cx="1817867" cy="18004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அவிலா நகர் தூய தெரசா</a:t>
            </a:r>
            <a:endParaRPr lang="en-U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15.10</a:t>
            </a:r>
            <a:r>
              <a:rPr lang="ta-IN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.20</a:t>
            </a:r>
            <a:r>
              <a:rPr lang="en-US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21</a:t>
            </a:r>
            <a:r>
              <a:rPr lang="ta-IN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en-IN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5475" y="1950113"/>
            <a:ext cx="2140089" cy="2663013"/>
          </a:xfrm>
          <a:prstGeom prst="rect">
            <a:avLst/>
          </a:prstGeom>
        </p:spPr>
      </p:pic>
      <p:pic>
        <p:nvPicPr>
          <p:cNvPr id="11" name="Picture 2" descr="Related imag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277" y="1950113"/>
            <a:ext cx="1957006" cy="2663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/>
          <p:cNvSpPr/>
          <p:nvPr/>
        </p:nvSpPr>
        <p:spPr>
          <a:xfrm>
            <a:off x="669201" y="4790792"/>
            <a:ext cx="184115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</a:t>
            </a:r>
            <a:r>
              <a:rPr lang="ta-IN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23</a:t>
            </a:r>
            <a:r>
              <a:rPr lang="ta-IN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ம் யோவான் </a:t>
            </a:r>
            <a:r>
              <a:rPr lang="ta-IN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(11.10.20</a:t>
            </a:r>
            <a:r>
              <a:rPr lang="en-US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21</a:t>
            </a:r>
            <a:r>
              <a:rPr lang="ta-IN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en-IN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Peter Paul Rubens: St Pet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6544" y="1950113"/>
            <a:ext cx="2023063" cy="2663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3290598" y="4829429"/>
            <a:ext cx="2253342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முதலாம் கலிஸ்டஸ் </a:t>
            </a:r>
            <a:r>
              <a:rPr lang="ta-IN" sz="20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(14.10.2021)</a:t>
            </a:r>
            <a:endParaRPr lang="en-US" sz="200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54978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="">
      <p:transition spd="slow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119867" y="1198956"/>
            <a:ext cx="6838951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a-IN" sz="23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இந்த வாரம் நினைவுகூரும் புனிதர்கள்</a:t>
            </a:r>
            <a:endParaRPr lang="en-IN" sz="23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332048" y="4613126"/>
            <a:ext cx="279427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மார்கரீத் மரியா அலக்கோக்கு</a:t>
            </a:r>
            <a:endParaRPr lang="en-US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0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sz="20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16.10</a:t>
            </a:r>
            <a:r>
              <a:rPr lang="ta-IN" sz="20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.20</a:t>
            </a:r>
            <a:r>
              <a:rPr lang="en-US" sz="20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21</a:t>
            </a:r>
            <a:r>
              <a:rPr lang="ta-IN" sz="20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en-IN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5171" y="1924352"/>
            <a:ext cx="2105025" cy="2704739"/>
          </a:xfrm>
          <a:prstGeom prst="rect">
            <a:avLst/>
          </a:prstGeom>
        </p:spPr>
      </p:pic>
      <p:pic>
        <p:nvPicPr>
          <p:cNvPr id="2050" name="Picture 2" descr="Blessed Kunjachan Thevarparambil – Images / Photos – Nelson MCB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0871" y="1882627"/>
            <a:ext cx="2079342" cy="2746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String o&amp;#39; Pearls: Happy Feast Day, St. Hedwig (a Day Late!)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981" y="1924352"/>
            <a:ext cx="2094170" cy="2704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465917" y="5054098"/>
            <a:ext cx="2479761" cy="9694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எட்விக்</a:t>
            </a:r>
            <a:endParaRPr lang="en-U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16.10</a:t>
            </a:r>
            <a:r>
              <a:rPr lang="ta-IN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.20</a:t>
            </a:r>
            <a:r>
              <a:rPr lang="en-US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21</a:t>
            </a:r>
            <a:r>
              <a:rPr lang="ta-IN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en-IN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225916" y="4632544"/>
            <a:ext cx="260899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அருளாளர் அகுஸ்தின் தேவாரம்பரம்பில் </a:t>
            </a:r>
            <a:r>
              <a:rPr lang="ta-IN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(16.10.2021)</a:t>
            </a:r>
            <a:endParaRPr lang="en-US" sz="2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29177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="">
      <p:transition spd="slow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Image result for the rich young ma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9" y="1000897"/>
            <a:ext cx="9150865" cy="5325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7105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="">
      <p:transition spd="slow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138610" y="1106615"/>
            <a:ext cx="31902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a-IN" sz="24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நிறைவுச் சடங்கு</a:t>
            </a:r>
            <a:endParaRPr lang="en-IN" sz="2400" b="1" u="sng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1" y="1581661"/>
            <a:ext cx="9032789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குரு : ஆண்டவர் உங்களோடு இருப்பாராக</a:t>
            </a:r>
            <a:endParaRPr lang="en-US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a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 : </a:t>
            </a:r>
            <a:r>
              <a:rPr lang="ta-IN" sz="2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உம் ஆன்மாவோடும் இருப்பாராக</a:t>
            </a:r>
            <a:endParaRPr lang="en-US" sz="28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குரு :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எல்லாம் வல்ல இறைவன் தந்தை,மகன், தூய ஆவியார் உங்களுக்கு ஆசி வழங்குவாராக</a:t>
            </a:r>
            <a:endParaRPr lang="en-US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a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 :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ஆமென்</a:t>
            </a:r>
            <a:endParaRPr lang="en-US" sz="28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குரு : சென்று வாருங்கள், திருப்பலி நிறைவேறிற்று</a:t>
            </a:r>
            <a:endParaRPr lang="en-US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a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 :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இறைவனுக்கு நன்றி</a:t>
            </a:r>
            <a:endParaRPr lang="en-IN" sz="28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1873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="">
      <p:transition spd="slow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5725" y="1295400"/>
            <a:ext cx="8943975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spcAft>
                <a:spcPts val="0"/>
              </a:spcAft>
            </a:pP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மாதாவே சரணம் </a:t>
            </a:r>
            <a:endParaRPr lang="en-IN" sz="2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>
              <a:lnSpc>
                <a:spcPct val="200000"/>
              </a:lnSpc>
              <a:spcAft>
                <a:spcPts val="0"/>
              </a:spcAft>
            </a:pP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உந்தன் பாதாரம் புவிக்காதாரம்</a:t>
            </a:r>
            <a:r>
              <a:rPr lang="en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ha" panose="020B060402020202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br>
              <a:rPr lang="en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ha" panose="020B0604020202020204" pitchFamily="34" charset="0"/>
                <a:ea typeface="Calibri" panose="020F0502020204030204" pitchFamily="34" charset="0"/>
                <a:cs typeface="Mangal" panose="02040503050203030202" pitchFamily="18" charset="0"/>
              </a:rPr>
            </a:b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கன்னி மாதாவே சரணம்</a:t>
            </a:r>
            <a:r>
              <a:rPr lang="en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ha" panose="020B060402020202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br>
              <a:rPr lang="en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ha" panose="020B0604020202020204" pitchFamily="34" charset="0"/>
                <a:ea typeface="Calibri" panose="020F0502020204030204" pitchFamily="34" charset="0"/>
                <a:cs typeface="Mangal" panose="02040503050203030202" pitchFamily="18" charset="0"/>
              </a:rPr>
            </a:b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மாபாவம் எம்மை மேவாமல் </a:t>
            </a:r>
            <a:r>
              <a:rPr lang="en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ha" panose="020B060402020202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- 2</a:t>
            </a:r>
            <a:endParaRPr lang="en-IN" sz="2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>
              <a:lnSpc>
                <a:spcPct val="200000"/>
              </a:lnSpc>
              <a:spcAft>
                <a:spcPts val="0"/>
              </a:spcAft>
            </a:pP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காவாயே அருள் ஈவாயே </a:t>
            </a:r>
            <a:r>
              <a:rPr lang="en-US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-  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கன்னி </a:t>
            </a:r>
            <a:endParaRPr lang="en-IN" sz="2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>
              <a:lnSpc>
                <a:spcPct val="200000"/>
              </a:lnSpc>
            </a:pP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</a:rPr>
              <a:t>மாதாவே சரணம் </a:t>
            </a:r>
            <a:endParaRPr lang="en-IN" sz="2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03594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="">
      <p:transition spd="slow"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2875" y="1047750"/>
            <a:ext cx="8858250" cy="51347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spcAft>
                <a:spcPts val="0"/>
              </a:spcAft>
            </a:pPr>
            <a:r>
              <a:rPr lang="en-US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                               </a:t>
            </a:r>
            <a:r>
              <a:rPr 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(  1  )</a:t>
            </a:r>
          </a:p>
          <a:p>
            <a:pPr lvl="0">
              <a:lnSpc>
                <a:spcPct val="150000"/>
              </a:lnSpc>
              <a:spcAft>
                <a:spcPts val="0"/>
              </a:spcAft>
            </a:pP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மாசில்லா மனமும் இயேசுவின் உள்ளமும்</a:t>
            </a:r>
            <a:r>
              <a:rPr 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     2</a:t>
            </a:r>
            <a:r>
              <a:rPr lang="en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மாந்தரின் தவறால் நோயுறக் கண்டோம்</a:t>
            </a:r>
            <a:r>
              <a:rPr lang="en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br>
              <a:rPr lang="en-IN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செபம் செய்வோம் தினம் 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   2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50000"/>
              </a:lnSpc>
              <a:spcAft>
                <a:spcPts val="0"/>
              </a:spcAft>
            </a:pP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செபமாலை சொல்வோம் </a:t>
            </a:r>
            <a:r>
              <a:rPr lang="en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br>
              <a:rPr lang="en-IN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</a:br>
            <a:r>
              <a:rPr lang="ta-IN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பாவத்திற்காகப் பரிகாரம்</a:t>
            </a:r>
            <a:r>
              <a:rPr lang="ta-IN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a-IN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புரிவோம்</a:t>
            </a:r>
            <a:r>
              <a:rPr lang="ta-IN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               </a:t>
            </a: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மாதாவே சரணம் </a:t>
            </a:r>
            <a:endParaRPr lang="en-IN" sz="240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               </a:t>
            </a: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உந்தன் பாதாரம் புவிக்காதாரம்</a:t>
            </a:r>
            <a:r>
              <a:rPr lang="en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ha" panose="020B060402020202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br>
              <a:rPr lang="en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ha" panose="020B0604020202020204" pitchFamily="34" charset="0"/>
                <a:ea typeface="Calibri" panose="020F0502020204030204" pitchFamily="34" charset="0"/>
                <a:cs typeface="Mangal" panose="02040503050203030202" pitchFamily="18" charset="0"/>
              </a:rPr>
            </a:br>
            <a:r>
              <a:rPr lang="en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ha" panose="020B060402020202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      </a:t>
            </a: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கன்னி மாதாவே சரணம்</a:t>
            </a:r>
            <a:endParaRPr lang="en-IN" sz="240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sp>
        <p:nvSpPr>
          <p:cNvPr id="5" name="Right Brace 4"/>
          <p:cNvSpPr/>
          <p:nvPr/>
        </p:nvSpPr>
        <p:spPr>
          <a:xfrm>
            <a:off x="7724775" y="1795460"/>
            <a:ext cx="304800" cy="1004889"/>
          </a:xfrm>
          <a:prstGeom prst="rightBrace">
            <a:avLst>
              <a:gd name="adj1" fmla="val 39583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Right Brace 5"/>
          <p:cNvSpPr/>
          <p:nvPr/>
        </p:nvSpPr>
        <p:spPr>
          <a:xfrm>
            <a:off x="4676775" y="2800348"/>
            <a:ext cx="323850" cy="971551"/>
          </a:xfrm>
          <a:prstGeom prst="rightBrace">
            <a:avLst>
              <a:gd name="adj1" fmla="val 43627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72749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="">
      <p:transition spd="slow"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2875" y="1085851"/>
            <a:ext cx="8858250" cy="50321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                    (  2  )</a:t>
            </a:r>
          </a:p>
          <a:p>
            <a:pPr lvl="0">
              <a:lnSpc>
                <a:spcPct val="150000"/>
              </a:lnSpc>
            </a:pP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நானிலத்தில் சமாதானமே நிலவ</a:t>
            </a:r>
            <a:r>
              <a:rPr lang="en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en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நானிலமெல்லாம் துன்பங்கள் ஒழிய</a:t>
            </a:r>
            <a:r>
              <a:rPr lang="en-US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</a:t>
            </a:r>
            <a:r>
              <a:rPr lang="en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 </a:t>
            </a:r>
            <a:b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a-IN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உயிர் உடல் அனைத்தும் </a:t>
            </a:r>
            <a:endParaRPr lang="en-IN" sz="2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a-IN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உவப்புடன் அளிப்போம்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ta-IN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  <a:r>
              <a:rPr lang="ta-IN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</a:t>
            </a:r>
            <a:br>
              <a:rPr lang="en-IN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உம் இருதயத்தில் இன்றெமை வைப்போம்</a:t>
            </a:r>
            <a:endParaRPr lang="en-US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             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மாதாவே சரணம்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             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உந்தன் பாதாரம் புவிக்காதாரம்</a:t>
            </a:r>
            <a:r>
              <a:rPr lang="en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ha" panose="020B060402020202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br>
              <a:rPr lang="en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ha" panose="020B0604020202020204" pitchFamily="34" charset="0"/>
                <a:ea typeface="Calibri" panose="020F0502020204030204" pitchFamily="34" charset="0"/>
                <a:cs typeface="Mangal" panose="02040503050203030202" pitchFamily="18" charset="0"/>
              </a:rPr>
            </a:br>
            <a:r>
              <a:rPr lang="en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ha" panose="020B060402020202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    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கன்னி மாதாவே சரணம்</a:t>
            </a:r>
            <a:r>
              <a:rPr lang="en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ha" panose="020B060402020202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ight Brace 4"/>
          <p:cNvSpPr/>
          <p:nvPr/>
        </p:nvSpPr>
        <p:spPr>
          <a:xfrm>
            <a:off x="6696074" y="1771650"/>
            <a:ext cx="247651" cy="971550"/>
          </a:xfrm>
          <a:prstGeom prst="rightBrace">
            <a:avLst>
              <a:gd name="adj1" fmla="val 46794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Right Brace 5"/>
          <p:cNvSpPr/>
          <p:nvPr/>
        </p:nvSpPr>
        <p:spPr>
          <a:xfrm>
            <a:off x="4676774" y="2886076"/>
            <a:ext cx="276225" cy="1000124"/>
          </a:xfrm>
          <a:prstGeom prst="rightBrace">
            <a:avLst>
              <a:gd name="adj1" fmla="val 53161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98307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="">
      <p:transition spd="slow"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0"/>
                <a:lumOff val="100000"/>
              </a:schemeClr>
            </a:gs>
            <a:gs pos="35000">
              <a:schemeClr val="accent5">
                <a:lumMod val="0"/>
                <a:lumOff val="100000"/>
              </a:schemeClr>
            </a:gs>
            <a:gs pos="100000">
              <a:schemeClr val="accent5">
                <a:lumMod val="1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842456" y="1661210"/>
            <a:ext cx="3905651" cy="4262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3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நமது பாப்பரசர் பிரான்சிஸ் அவர்களின் கருத்துக்களுக்காக </a:t>
            </a:r>
            <a:endParaRPr lang="en-US" sz="23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3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ஜெபிப்போம்</a:t>
            </a:r>
            <a:endParaRPr lang="en-US" sz="23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endParaRPr lang="en-US" sz="23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200000"/>
              </a:lnSpc>
            </a:pPr>
            <a:r>
              <a:rPr lang="ta-IN" sz="1600" b="1" dirty="0">
                <a:solidFill>
                  <a:srgbClr val="FFFF00"/>
                </a:solidFill>
                <a:effectLst>
                  <a:glow rad="228600">
                    <a:schemeClr val="tx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விண்ணுலகில், அருள்மிக, தந்தைக்கும்</a:t>
            </a:r>
            <a:endParaRPr lang="en-IN" sz="1600" b="1" dirty="0">
              <a:solidFill>
                <a:srgbClr val="FFFF00"/>
              </a:solidFill>
              <a:effectLst>
                <a:glow rad="228600">
                  <a:schemeClr val="tx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8636" y="2343955"/>
            <a:ext cx="4675463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793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="">
      <p:transition spd="slow"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8853" y="1112108"/>
            <a:ext cx="8933935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50000"/>
              </a:lnSpc>
            </a:pP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விண்ணுலகில் இருக்கின்ற எங்கள் தந்தையே !</a:t>
            </a:r>
            <a:r>
              <a:rPr lang="en-US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உமது பெயர் தூயது எனப் போற்றப் பெறுக !</a:t>
            </a:r>
            <a:r>
              <a:rPr lang="en-US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உமது ஆட்சி வருக ! உமது திருவுளம் விண்ணுலகில் நிறைவேறுவது போல மண்ணுலகிலும் நிறைவேறுக !</a:t>
            </a:r>
            <a:r>
              <a:rPr lang="en-US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85073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="">
      <p:transition spd="slow"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8853" y="1359246"/>
            <a:ext cx="8933935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எங்கள் அன்றாட உணவை இன்று எங்களுக்குத் தாரும் ! எங்களுக்கு எதிராக குற்றம் செய்வோரை நாங்கள் மன்னிப்பது போல எங்கள் குற்றங்களை மன்னியும் ! எங்களை சோதனைக்கு உட்படுத்தாதேயும் ! தீமையிலிருந்து எங்களை விடுவித்தருளும் ! ஆமென்</a:t>
            </a:r>
            <a:endParaRPr lang="en-IN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36993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="">
      <p:transition spd="slow"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0"/>
                <a:lumOff val="100000"/>
              </a:schemeClr>
            </a:gs>
            <a:gs pos="35000">
              <a:schemeClr val="accent4">
                <a:lumMod val="0"/>
                <a:lumOff val="100000"/>
              </a:schemeClr>
            </a:gs>
            <a:gs pos="100000">
              <a:schemeClr val="accent4">
                <a:lumMod val="1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5725" y="1009651"/>
            <a:ext cx="89916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அருள் நிறைந்த மரியே வாழ்க! ஆண்டவர் உம்முடனே. பெண்களுள் பேறு பெற்றவர் நீரே. உமது திருவயிற்றின் கனியாகிய இயேசுவும் ஆசீர் பெற்றதே.</a:t>
            </a:r>
            <a:endParaRPr lang="en-US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200000"/>
              </a:lnSpc>
            </a:pP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மரியே</a:t>
            </a:r>
            <a:r>
              <a:rPr lang="en-US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!</a:t>
            </a: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இறைவனின் தாயே</a:t>
            </a:r>
            <a:r>
              <a:rPr lang="en-US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!</a:t>
            </a: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பாவிகளாகிய எங்களுக்காக</a:t>
            </a:r>
            <a:r>
              <a:rPr lang="en-US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இப்போதும்</a:t>
            </a:r>
            <a:r>
              <a:rPr lang="en-US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எங்கள் இறப்பின் வேளையிலும்</a:t>
            </a:r>
            <a:r>
              <a:rPr lang="en-US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வேண்டிக் கொள்ளும். ஆமென்.</a:t>
            </a:r>
            <a:endParaRPr lang="en-IN" sz="240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95734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="">
      <p:transition spd="slow"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6497" y="2001795"/>
            <a:ext cx="8933935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தந்தைக்கும் மகனுக்கும் தூய ஆவியாருக்கும் மாட்சி உண்டாகுக!</a:t>
            </a:r>
            <a:endParaRPr lang="en-US" sz="240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20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தொடக்கத்தில் இருந்ததுபோல இன்றும் என்றும் என்றென்றும் இருப்பதாக. ஆமென்</a:t>
            </a:r>
            <a:endParaRPr lang="en-IN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45915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="">
      <p:transition spd="slow"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9175" y="1009650"/>
            <a:ext cx="4283456" cy="52959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14837" y="1419793"/>
            <a:ext cx="4572000" cy="470898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நிலையான புகழுக்குரிய தூய்மைமிகு நற்கருணைக்கு </a:t>
            </a:r>
            <a:r>
              <a:rPr lang="ta-IN" sz="2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எல்லாக் காலமும் </a:t>
            </a:r>
            <a:r>
              <a:rPr lang="ta-IN" sz="25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ஆராதனையும், புகழும், மாட்சியும், </a:t>
            </a:r>
            <a:r>
              <a:rPr lang="ta-IN" sz="25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 கடவது</a:t>
            </a:r>
            <a:endParaRPr lang="en-IN" sz="250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97167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="">
      <p:transition spd="slow"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46" y="989305"/>
            <a:ext cx="9144946" cy="533343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840640" y="4672388"/>
            <a:ext cx="726577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2400" b="1" dirty="0">
                <a:solidFill>
                  <a:schemeClr val="bg1"/>
                </a:solidFill>
                <a:effectLst>
                  <a:glow rad="101600">
                    <a:srgbClr val="FF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</a:rPr>
              <a:t>நீங்கள் கடவுளுக்கும் செல்வத்துக்கும் பணிவிடை செய்ய முடியாது</a:t>
            </a:r>
            <a:endParaRPr lang="en-IN" sz="2400" b="1" dirty="0">
              <a:solidFill>
                <a:schemeClr val="bg1"/>
              </a:solidFill>
              <a:effectLst>
                <a:glow rad="101600">
                  <a:srgbClr val="FF0000">
                    <a:alpha val="6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85945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25553</TotalTime>
  <Words>2165</Words>
  <Application>Microsoft Office PowerPoint</Application>
  <PresentationFormat>On-screen Show (4:3)</PresentationFormat>
  <Paragraphs>251</Paragraphs>
  <Slides>76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76</vt:i4>
      </vt:variant>
    </vt:vector>
  </HeadingPairs>
  <TitlesOfParts>
    <vt:vector size="85" baseType="lpstr">
      <vt:lpstr>Arial</vt:lpstr>
      <vt:lpstr>Bamini</vt:lpstr>
      <vt:lpstr>Calibri</vt:lpstr>
      <vt:lpstr>Calibri Light</vt:lpstr>
      <vt:lpstr>Helvetica Neue</vt:lpstr>
      <vt:lpstr>Kalaham</vt:lpstr>
      <vt:lpstr>Latha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BHEL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Joseph  Raj   I</dc:creator>
  <cp:lastModifiedBy>AmirSundar JB</cp:lastModifiedBy>
  <cp:revision>1811</cp:revision>
  <dcterms:created xsi:type="dcterms:W3CDTF">2014-03-20T03:22:08Z</dcterms:created>
  <dcterms:modified xsi:type="dcterms:W3CDTF">2021-10-06T11:13:08Z</dcterms:modified>
</cp:coreProperties>
</file>